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7" r:id="rId4"/>
    <p:sldId id="289" r:id="rId5"/>
    <p:sldId id="295" r:id="rId6"/>
    <p:sldId id="292" r:id="rId7"/>
    <p:sldId id="290" r:id="rId8"/>
    <p:sldId id="291" r:id="rId9"/>
    <p:sldId id="294" r:id="rId10"/>
    <p:sldId id="293" r:id="rId11"/>
    <p:sldId id="259" r:id="rId12"/>
    <p:sldId id="296" r:id="rId13"/>
    <p:sldId id="297" r:id="rId14"/>
    <p:sldId id="298" r:id="rId15"/>
    <p:sldId id="299" r:id="rId16"/>
    <p:sldId id="302" r:id="rId17"/>
    <p:sldId id="303" r:id="rId18"/>
    <p:sldId id="301" r:id="rId19"/>
    <p:sldId id="300" r:id="rId20"/>
    <p:sldId id="284" r:id="rId21"/>
    <p:sldId id="285" r:id="rId22"/>
    <p:sldId id="286" r:id="rId23"/>
    <p:sldId id="287" r:id="rId24"/>
    <p:sldId id="28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6ED174-5A30-46D3-A049-E37E620C3600}" v="29" dt="2019-03-23T20:55:23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6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árd Nagyfi" userId="80f0c7784834c790" providerId="LiveId" clId="{5B6ED174-5A30-46D3-A049-E37E620C3600}"/>
    <pc:docChg chg="undo custSel mod addSld delSld modSld">
      <pc:chgData name="Richárd Nagyfi" userId="80f0c7784834c790" providerId="LiveId" clId="{5B6ED174-5A30-46D3-A049-E37E620C3600}" dt="2019-03-23T20:55:27.240" v="1119" actId="26606"/>
      <pc:docMkLst>
        <pc:docMk/>
      </pc:docMkLst>
      <pc:sldChg chg="del">
        <pc:chgData name="Richárd Nagyfi" userId="80f0c7784834c790" providerId="LiveId" clId="{5B6ED174-5A30-46D3-A049-E37E620C3600}" dt="2019-03-23T16:38:23.441" v="1089" actId="2696"/>
        <pc:sldMkLst>
          <pc:docMk/>
          <pc:sldMk cId="2636455187" sldId="258"/>
        </pc:sldMkLst>
      </pc:sldChg>
      <pc:sldChg chg="modSp">
        <pc:chgData name="Richárd Nagyfi" userId="80f0c7784834c790" providerId="LiveId" clId="{5B6ED174-5A30-46D3-A049-E37E620C3600}" dt="2019-03-23T15:34:35.147" v="327" actId="20577"/>
        <pc:sldMkLst>
          <pc:docMk/>
          <pc:sldMk cId="3178733675" sldId="259"/>
        </pc:sldMkLst>
        <pc:spChg chg="mod">
          <ac:chgData name="Richárd Nagyfi" userId="80f0c7784834c790" providerId="LiveId" clId="{5B6ED174-5A30-46D3-A049-E37E620C3600}" dt="2019-03-23T15:34:35.147" v="327" actId="20577"/>
          <ac:spMkLst>
            <pc:docMk/>
            <pc:sldMk cId="3178733675" sldId="259"/>
            <ac:spMk id="4" creationId="{3AF33113-09CE-43CD-82F6-E2E4B3A9E3B1}"/>
          </ac:spMkLst>
        </pc:spChg>
        <pc:spChg chg="mod">
          <ac:chgData name="Richárd Nagyfi" userId="80f0c7784834c790" providerId="LiveId" clId="{5B6ED174-5A30-46D3-A049-E37E620C3600}" dt="2019-03-23T15:34:24.143" v="302" actId="20577"/>
          <ac:spMkLst>
            <pc:docMk/>
            <pc:sldMk cId="3178733675" sldId="259"/>
            <ac:spMk id="5" creationId="{67774B9C-71F3-47C6-B7CB-CADDBBA49353}"/>
          </ac:spMkLst>
        </pc:spChg>
      </pc:sldChg>
      <pc:sldChg chg="del">
        <pc:chgData name="Richárd Nagyfi" userId="80f0c7784834c790" providerId="LiveId" clId="{5B6ED174-5A30-46D3-A049-E37E620C3600}" dt="2019-03-23T16:38:23.418" v="1088" actId="2696"/>
        <pc:sldMkLst>
          <pc:docMk/>
          <pc:sldMk cId="2473621800" sldId="260"/>
        </pc:sldMkLst>
      </pc:sldChg>
      <pc:sldChg chg="del">
        <pc:chgData name="Richárd Nagyfi" userId="80f0c7784834c790" providerId="LiveId" clId="{5B6ED174-5A30-46D3-A049-E37E620C3600}" dt="2019-03-23T16:38:23.555" v="1092" actId="2696"/>
        <pc:sldMkLst>
          <pc:docMk/>
          <pc:sldMk cId="1837165161" sldId="261"/>
        </pc:sldMkLst>
      </pc:sldChg>
      <pc:sldChg chg="del">
        <pc:chgData name="Richárd Nagyfi" userId="80f0c7784834c790" providerId="LiveId" clId="{5B6ED174-5A30-46D3-A049-E37E620C3600}" dt="2019-03-23T16:38:23.483" v="1090" actId="2696"/>
        <pc:sldMkLst>
          <pc:docMk/>
          <pc:sldMk cId="4048119856" sldId="262"/>
        </pc:sldMkLst>
      </pc:sldChg>
      <pc:sldChg chg="del">
        <pc:chgData name="Richárd Nagyfi" userId="80f0c7784834c790" providerId="LiveId" clId="{5B6ED174-5A30-46D3-A049-E37E620C3600}" dt="2019-03-23T16:38:23.516" v="1091" actId="2696"/>
        <pc:sldMkLst>
          <pc:docMk/>
          <pc:sldMk cId="2057557995" sldId="263"/>
        </pc:sldMkLst>
      </pc:sldChg>
      <pc:sldChg chg="del">
        <pc:chgData name="Richárd Nagyfi" userId="80f0c7784834c790" providerId="LiveId" clId="{5B6ED174-5A30-46D3-A049-E37E620C3600}" dt="2019-03-23T16:38:23.583" v="1093" actId="2696"/>
        <pc:sldMkLst>
          <pc:docMk/>
          <pc:sldMk cId="4004318417" sldId="264"/>
        </pc:sldMkLst>
      </pc:sldChg>
      <pc:sldChg chg="del">
        <pc:chgData name="Richárd Nagyfi" userId="80f0c7784834c790" providerId="LiveId" clId="{5B6ED174-5A30-46D3-A049-E37E620C3600}" dt="2019-03-23T16:38:23.605" v="1094" actId="2696"/>
        <pc:sldMkLst>
          <pc:docMk/>
          <pc:sldMk cId="529717130" sldId="265"/>
        </pc:sldMkLst>
      </pc:sldChg>
      <pc:sldChg chg="del">
        <pc:chgData name="Richárd Nagyfi" userId="80f0c7784834c790" providerId="LiveId" clId="{5B6ED174-5A30-46D3-A049-E37E620C3600}" dt="2019-03-23T16:38:23.636" v="1095" actId="2696"/>
        <pc:sldMkLst>
          <pc:docMk/>
          <pc:sldMk cId="2589110892" sldId="266"/>
        </pc:sldMkLst>
      </pc:sldChg>
      <pc:sldChg chg="del">
        <pc:chgData name="Richárd Nagyfi" userId="80f0c7784834c790" providerId="LiveId" clId="{5B6ED174-5A30-46D3-A049-E37E620C3600}" dt="2019-03-23T16:38:23.668" v="1096" actId="2696"/>
        <pc:sldMkLst>
          <pc:docMk/>
          <pc:sldMk cId="4067488157" sldId="267"/>
        </pc:sldMkLst>
      </pc:sldChg>
      <pc:sldChg chg="del">
        <pc:chgData name="Richárd Nagyfi" userId="80f0c7784834c790" providerId="LiveId" clId="{5B6ED174-5A30-46D3-A049-E37E620C3600}" dt="2019-03-23T16:38:23.691" v="1097" actId="2696"/>
        <pc:sldMkLst>
          <pc:docMk/>
          <pc:sldMk cId="1939052944" sldId="268"/>
        </pc:sldMkLst>
      </pc:sldChg>
      <pc:sldChg chg="del">
        <pc:chgData name="Richárd Nagyfi" userId="80f0c7784834c790" providerId="LiveId" clId="{5B6ED174-5A30-46D3-A049-E37E620C3600}" dt="2019-03-23T16:38:23.723" v="1098" actId="2696"/>
        <pc:sldMkLst>
          <pc:docMk/>
          <pc:sldMk cId="2662898127" sldId="269"/>
        </pc:sldMkLst>
      </pc:sldChg>
      <pc:sldChg chg="del">
        <pc:chgData name="Richárd Nagyfi" userId="80f0c7784834c790" providerId="LiveId" clId="{5B6ED174-5A30-46D3-A049-E37E620C3600}" dt="2019-03-23T16:38:23.782" v="1100" actId="2696"/>
        <pc:sldMkLst>
          <pc:docMk/>
          <pc:sldMk cId="1703607600" sldId="270"/>
        </pc:sldMkLst>
      </pc:sldChg>
      <pc:sldChg chg="del">
        <pc:chgData name="Richárd Nagyfi" userId="80f0c7784834c790" providerId="LiveId" clId="{5B6ED174-5A30-46D3-A049-E37E620C3600}" dt="2019-03-23T16:38:23.748" v="1099" actId="2696"/>
        <pc:sldMkLst>
          <pc:docMk/>
          <pc:sldMk cId="3611466276" sldId="271"/>
        </pc:sldMkLst>
      </pc:sldChg>
      <pc:sldChg chg="del">
        <pc:chgData name="Richárd Nagyfi" userId="80f0c7784834c790" providerId="LiveId" clId="{5B6ED174-5A30-46D3-A049-E37E620C3600}" dt="2019-03-23T16:38:23.822" v="1101" actId="2696"/>
        <pc:sldMkLst>
          <pc:docMk/>
          <pc:sldMk cId="485534471" sldId="272"/>
        </pc:sldMkLst>
      </pc:sldChg>
      <pc:sldChg chg="del">
        <pc:chgData name="Richárd Nagyfi" userId="80f0c7784834c790" providerId="LiveId" clId="{5B6ED174-5A30-46D3-A049-E37E620C3600}" dt="2019-03-23T16:38:23.857" v="1102" actId="2696"/>
        <pc:sldMkLst>
          <pc:docMk/>
          <pc:sldMk cId="3294861904" sldId="273"/>
        </pc:sldMkLst>
      </pc:sldChg>
      <pc:sldChg chg="del">
        <pc:chgData name="Richárd Nagyfi" userId="80f0c7784834c790" providerId="LiveId" clId="{5B6ED174-5A30-46D3-A049-E37E620C3600}" dt="2019-03-23T16:38:23.903" v="1103" actId="2696"/>
        <pc:sldMkLst>
          <pc:docMk/>
          <pc:sldMk cId="195605875" sldId="274"/>
        </pc:sldMkLst>
      </pc:sldChg>
      <pc:sldChg chg="del">
        <pc:chgData name="Richárd Nagyfi" userId="80f0c7784834c790" providerId="LiveId" clId="{5B6ED174-5A30-46D3-A049-E37E620C3600}" dt="2019-03-23T16:38:23.940" v="1104" actId="2696"/>
        <pc:sldMkLst>
          <pc:docMk/>
          <pc:sldMk cId="2100357320" sldId="275"/>
        </pc:sldMkLst>
      </pc:sldChg>
      <pc:sldChg chg="del">
        <pc:chgData name="Richárd Nagyfi" userId="80f0c7784834c790" providerId="LiveId" clId="{5B6ED174-5A30-46D3-A049-E37E620C3600}" dt="2019-03-23T16:38:23.969" v="1105" actId="2696"/>
        <pc:sldMkLst>
          <pc:docMk/>
          <pc:sldMk cId="243556024" sldId="276"/>
        </pc:sldMkLst>
      </pc:sldChg>
      <pc:sldChg chg="del">
        <pc:chgData name="Richárd Nagyfi" userId="80f0c7784834c790" providerId="LiveId" clId="{5B6ED174-5A30-46D3-A049-E37E620C3600}" dt="2019-03-23T16:38:23.997" v="1106" actId="2696"/>
        <pc:sldMkLst>
          <pc:docMk/>
          <pc:sldMk cId="936008364" sldId="277"/>
        </pc:sldMkLst>
      </pc:sldChg>
      <pc:sldChg chg="del">
        <pc:chgData name="Richárd Nagyfi" userId="80f0c7784834c790" providerId="LiveId" clId="{5B6ED174-5A30-46D3-A049-E37E620C3600}" dt="2019-03-23T16:38:24.022" v="1107" actId="2696"/>
        <pc:sldMkLst>
          <pc:docMk/>
          <pc:sldMk cId="128039318" sldId="278"/>
        </pc:sldMkLst>
      </pc:sldChg>
      <pc:sldChg chg="del">
        <pc:chgData name="Richárd Nagyfi" userId="80f0c7784834c790" providerId="LiveId" clId="{5B6ED174-5A30-46D3-A049-E37E620C3600}" dt="2019-03-23T16:38:24.053" v="1108" actId="2696"/>
        <pc:sldMkLst>
          <pc:docMk/>
          <pc:sldMk cId="3280891241" sldId="279"/>
        </pc:sldMkLst>
      </pc:sldChg>
      <pc:sldChg chg="del">
        <pc:chgData name="Richárd Nagyfi" userId="80f0c7784834c790" providerId="LiveId" clId="{5B6ED174-5A30-46D3-A049-E37E620C3600}" dt="2019-03-23T16:38:24.073" v="1109" actId="2696"/>
        <pc:sldMkLst>
          <pc:docMk/>
          <pc:sldMk cId="3033367848" sldId="280"/>
        </pc:sldMkLst>
      </pc:sldChg>
      <pc:sldChg chg="modSp">
        <pc:chgData name="Richárd Nagyfi" userId="80f0c7784834c790" providerId="LiveId" clId="{5B6ED174-5A30-46D3-A049-E37E620C3600}" dt="2019-03-23T15:31:19.239" v="56" actId="20577"/>
        <pc:sldMkLst>
          <pc:docMk/>
          <pc:sldMk cId="1349467858" sldId="282"/>
        </pc:sldMkLst>
        <pc:spChg chg="mod">
          <ac:chgData name="Richárd Nagyfi" userId="80f0c7784834c790" providerId="LiveId" clId="{5B6ED174-5A30-46D3-A049-E37E620C3600}" dt="2019-03-23T15:31:09.106" v="19" actId="20577"/>
          <ac:spMkLst>
            <pc:docMk/>
            <pc:sldMk cId="1349467858" sldId="282"/>
            <ac:spMk id="4" creationId="{6BE952CC-A877-48AF-9155-73730056CCED}"/>
          </ac:spMkLst>
        </pc:spChg>
        <pc:spChg chg="mod">
          <ac:chgData name="Richárd Nagyfi" userId="80f0c7784834c790" providerId="LiveId" clId="{5B6ED174-5A30-46D3-A049-E37E620C3600}" dt="2019-03-23T15:31:19.239" v="56" actId="20577"/>
          <ac:spMkLst>
            <pc:docMk/>
            <pc:sldMk cId="1349467858" sldId="282"/>
            <ac:spMk id="5" creationId="{DB5D4367-D291-4C04-ADFB-2C43DC5781F3}"/>
          </ac:spMkLst>
        </pc:spChg>
      </pc:sldChg>
      <pc:sldChg chg="add del">
        <pc:chgData name="Richárd Nagyfi" userId="80f0c7784834c790" providerId="LiveId" clId="{5B6ED174-5A30-46D3-A049-E37E620C3600}" dt="2019-03-23T16:38:23.391" v="1087" actId="2696"/>
        <pc:sldMkLst>
          <pc:docMk/>
          <pc:sldMk cId="3631380708" sldId="283"/>
        </pc:sldMkLst>
      </pc:sldChg>
      <pc:sldChg chg="addSp delSp modSp add mod setBg">
        <pc:chgData name="Richárd Nagyfi" userId="80f0c7784834c790" providerId="LiveId" clId="{5B6ED174-5A30-46D3-A049-E37E620C3600}" dt="2019-03-23T15:56:49.949" v="383" actId="20577"/>
        <pc:sldMkLst>
          <pc:docMk/>
          <pc:sldMk cId="4270575030" sldId="284"/>
        </pc:sldMkLst>
        <pc:spChg chg="mod">
          <ac:chgData name="Richárd Nagyfi" userId="80f0c7784834c790" providerId="LiveId" clId="{5B6ED174-5A30-46D3-A049-E37E620C3600}" dt="2019-03-23T15:56:34.778" v="376" actId="20577"/>
          <ac:spMkLst>
            <pc:docMk/>
            <pc:sldMk cId="4270575030" sldId="284"/>
            <ac:spMk id="4" creationId="{3AF33113-09CE-43CD-82F6-E2E4B3A9E3B1}"/>
          </ac:spMkLst>
        </pc:spChg>
        <pc:spChg chg="mod ord">
          <ac:chgData name="Richárd Nagyfi" userId="80f0c7784834c790" providerId="LiveId" clId="{5B6ED174-5A30-46D3-A049-E37E620C3600}" dt="2019-03-23T15:56:49.949" v="383" actId="20577"/>
          <ac:spMkLst>
            <pc:docMk/>
            <pc:sldMk cId="4270575030" sldId="284"/>
            <ac:spMk id="5" creationId="{67774B9C-71F3-47C6-B7CB-CADDBBA49353}"/>
          </ac:spMkLst>
        </pc:spChg>
        <pc:spChg chg="add del">
          <ac:chgData name="Richárd Nagyfi" userId="80f0c7784834c790" providerId="LiveId" clId="{5B6ED174-5A30-46D3-A049-E37E620C3600}" dt="2019-03-23T15:55:50.116" v="332" actId="26606"/>
          <ac:spMkLst>
            <pc:docMk/>
            <pc:sldMk cId="4270575030" sldId="284"/>
            <ac:spMk id="11" creationId="{7CC9829A-26F6-4595-8608-1A9F57DA7504}"/>
          </ac:spMkLst>
        </pc:spChg>
        <pc:spChg chg="add">
          <ac:chgData name="Richárd Nagyfi" userId="80f0c7784834c790" providerId="LiveId" clId="{5B6ED174-5A30-46D3-A049-E37E620C3600}" dt="2019-03-23T15:55:50.151" v="333" actId="26606"/>
          <ac:spMkLst>
            <pc:docMk/>
            <pc:sldMk cId="4270575030" sldId="284"/>
            <ac:spMk id="38" creationId="{764884A8-16DD-467F-A648-70B32E20BA99}"/>
          </ac:spMkLst>
        </pc:spChg>
        <pc:spChg chg="add">
          <ac:chgData name="Richárd Nagyfi" userId="80f0c7784834c790" providerId="LiveId" clId="{5B6ED174-5A30-46D3-A049-E37E620C3600}" dt="2019-03-23T15:55:50.151" v="333" actId="26606"/>
          <ac:spMkLst>
            <pc:docMk/>
            <pc:sldMk cId="4270575030" sldId="284"/>
            <ac:spMk id="40" creationId="{276681CD-6924-4550-926C-667FC2C6A8B5}"/>
          </ac:spMkLst>
        </pc:spChg>
        <pc:spChg chg="add">
          <ac:chgData name="Richárd Nagyfi" userId="80f0c7784834c790" providerId="LiveId" clId="{5B6ED174-5A30-46D3-A049-E37E620C3600}" dt="2019-03-23T15:55:50.151" v="333" actId="26606"/>
          <ac:spMkLst>
            <pc:docMk/>
            <pc:sldMk cId="4270575030" sldId="284"/>
            <ac:spMk id="41" creationId="{EDFF257A-042C-46B5-80D1-3E8CFD33446E}"/>
          </ac:spMkLst>
        </pc:spChg>
        <pc:spChg chg="add">
          <ac:chgData name="Richárd Nagyfi" userId="80f0c7784834c790" providerId="LiveId" clId="{5B6ED174-5A30-46D3-A049-E37E620C3600}" dt="2019-03-23T15:55:50.151" v="333" actId="26606"/>
          <ac:spMkLst>
            <pc:docMk/>
            <pc:sldMk cId="4270575030" sldId="284"/>
            <ac:spMk id="43" creationId="{9C057A66-6E97-4BA5-B4B3-2690ACE3CE80}"/>
          </ac:spMkLst>
        </pc:spChg>
        <pc:grpChg chg="add del">
          <ac:chgData name="Richárd Nagyfi" userId="80f0c7784834c790" providerId="LiveId" clId="{5B6ED174-5A30-46D3-A049-E37E620C3600}" dt="2019-03-23T15:55:50.116" v="332" actId="26606"/>
          <ac:grpSpMkLst>
            <pc:docMk/>
            <pc:sldMk cId="4270575030" sldId="284"/>
            <ac:grpSpMk id="13" creationId="{75343792-FB15-4868-8582-6FB07FD06552}"/>
          </ac:grpSpMkLst>
        </pc:grpChg>
        <pc:grpChg chg="add del">
          <ac:chgData name="Richárd Nagyfi" userId="80f0c7784834c790" providerId="LiveId" clId="{5B6ED174-5A30-46D3-A049-E37E620C3600}" dt="2019-03-23T15:55:50.116" v="332" actId="26606"/>
          <ac:grpSpMkLst>
            <pc:docMk/>
            <pc:sldMk cId="4270575030" sldId="284"/>
            <ac:grpSpMk id="36" creationId="{F594A2EF-2FF2-48A2-91C9-02790030750B}"/>
          </ac:grpSpMkLst>
        </pc:grpChg>
        <pc:grpChg chg="add">
          <ac:chgData name="Richárd Nagyfi" userId="80f0c7784834c790" providerId="LiveId" clId="{5B6ED174-5A30-46D3-A049-E37E620C3600}" dt="2019-03-23T15:55:50.151" v="333" actId="26606"/>
          <ac:grpSpMkLst>
            <pc:docMk/>
            <pc:sldMk cId="4270575030" sldId="284"/>
            <ac:grpSpMk id="42" creationId="{E2836BD6-A1CD-4253-813F-3EDA642A7ACC}"/>
          </ac:grpSpMkLst>
        </pc:grpChg>
        <pc:picChg chg="add mod">
          <ac:chgData name="Richárd Nagyfi" userId="80f0c7784834c790" providerId="LiveId" clId="{5B6ED174-5A30-46D3-A049-E37E620C3600}" dt="2019-03-23T15:55:50.151" v="333" actId="26606"/>
          <ac:picMkLst>
            <pc:docMk/>
            <pc:sldMk cId="4270575030" sldId="284"/>
            <ac:picMk id="6" creationId="{36D592D6-BF04-4845-80C9-12567018B50C}"/>
          </ac:picMkLst>
        </pc:picChg>
      </pc:sldChg>
      <pc:sldChg chg="addSp delSp modSp add">
        <pc:chgData name="Richárd Nagyfi" userId="80f0c7784834c790" providerId="LiveId" clId="{5B6ED174-5A30-46D3-A049-E37E620C3600}" dt="2019-03-23T15:58:02.673" v="424" actId="20577"/>
        <pc:sldMkLst>
          <pc:docMk/>
          <pc:sldMk cId="2510550499" sldId="285"/>
        </pc:sldMkLst>
        <pc:spChg chg="mod">
          <ac:chgData name="Richárd Nagyfi" userId="80f0c7784834c790" providerId="LiveId" clId="{5B6ED174-5A30-46D3-A049-E37E620C3600}" dt="2019-03-23T15:58:02.673" v="424" actId="20577"/>
          <ac:spMkLst>
            <pc:docMk/>
            <pc:sldMk cId="2510550499" sldId="285"/>
            <ac:spMk id="4" creationId="{3AF33113-09CE-43CD-82F6-E2E4B3A9E3B1}"/>
          </ac:spMkLst>
        </pc:spChg>
        <pc:spChg chg="mod">
          <ac:chgData name="Richárd Nagyfi" userId="80f0c7784834c790" providerId="LiveId" clId="{5B6ED174-5A30-46D3-A049-E37E620C3600}" dt="2019-03-23T15:57:52.627" v="421" actId="20577"/>
          <ac:spMkLst>
            <pc:docMk/>
            <pc:sldMk cId="2510550499" sldId="285"/>
            <ac:spMk id="5" creationId="{67774B9C-71F3-47C6-B7CB-CADDBBA49353}"/>
          </ac:spMkLst>
        </pc:spChg>
        <pc:spChg chg="add del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38" creationId="{764884A8-16DD-467F-A648-70B32E20BA99}"/>
          </ac:spMkLst>
        </pc:spChg>
        <pc:spChg chg="add del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40" creationId="{276681CD-6924-4550-926C-667FC2C6A8B5}"/>
          </ac:spMkLst>
        </pc:spChg>
        <pc:spChg chg="add del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41" creationId="{EDFF257A-042C-46B5-80D1-3E8CFD33446E}"/>
          </ac:spMkLst>
        </pc:spChg>
        <pc:spChg chg="add del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43" creationId="{9C057A66-6E97-4BA5-B4B3-2690ACE3CE80}"/>
          </ac:spMkLst>
        </pc:spChg>
        <pc:spChg chg="add del">
          <ac:chgData name="Richárd Nagyfi" userId="80f0c7784834c790" providerId="LiveId" clId="{5B6ED174-5A30-46D3-A049-E37E620C3600}" dt="2019-03-23T15:57:22.207" v="388" actId="26606"/>
          <ac:spMkLst>
            <pc:docMk/>
            <pc:sldMk cId="2510550499" sldId="285"/>
            <ac:spMk id="48" creationId="{398E8958-A0BD-4366-8F61-3A496C51CD60}"/>
          </ac:spMkLst>
        </pc:spChg>
        <pc:spChg chg="add del">
          <ac:chgData name="Richárd Nagyfi" userId="80f0c7784834c790" providerId="LiveId" clId="{5B6ED174-5A30-46D3-A049-E37E620C3600}" dt="2019-03-23T15:57:22.207" v="388" actId="26606"/>
          <ac:spMkLst>
            <pc:docMk/>
            <pc:sldMk cId="2510550499" sldId="285"/>
            <ac:spMk id="73" creationId="{1429180E-866D-447C-A170-484000E48972}"/>
          </ac:spMkLst>
        </pc:spChg>
        <pc:spChg chg="add del">
          <ac:chgData name="Richárd Nagyfi" userId="80f0c7784834c790" providerId="LiveId" clId="{5B6ED174-5A30-46D3-A049-E37E620C3600}" dt="2019-03-23T15:57:22.207" v="388" actId="26606"/>
          <ac:spMkLst>
            <pc:docMk/>
            <pc:sldMk cId="2510550499" sldId="285"/>
            <ac:spMk id="75" creationId="{FEE51AA4-287D-4CB8-8CD4-D6986106F43C}"/>
          </ac:spMkLst>
        </pc:spChg>
        <pc:spChg chg="add del">
          <ac:chgData name="Richárd Nagyfi" userId="80f0c7784834c790" providerId="LiveId" clId="{5B6ED174-5A30-46D3-A049-E37E620C3600}" dt="2019-03-23T15:57:22.207" v="388" actId="26606"/>
          <ac:spMkLst>
            <pc:docMk/>
            <pc:sldMk cId="2510550499" sldId="285"/>
            <ac:spMk id="77" creationId="{0177ACA7-E71A-4888-9EBD-074801D881CC}"/>
          </ac:spMkLst>
        </pc:spChg>
        <pc:spChg chg="add del">
          <ac:chgData name="Richárd Nagyfi" userId="80f0c7784834c790" providerId="LiveId" clId="{5B6ED174-5A30-46D3-A049-E37E620C3600}" dt="2019-03-23T15:57:22.207" v="388" actId="26606"/>
          <ac:spMkLst>
            <pc:docMk/>
            <pc:sldMk cId="2510550499" sldId="285"/>
            <ac:spMk id="79" creationId="{B2DF6337-9683-4A06-B3D5-CB22C7F4F2BE}"/>
          </ac:spMkLst>
        </pc:spChg>
        <pc:spChg chg="add del">
          <ac:chgData name="Richárd Nagyfi" userId="80f0c7784834c790" providerId="LiveId" clId="{5B6ED174-5A30-46D3-A049-E37E620C3600}" dt="2019-03-23T15:57:23.757" v="390" actId="26606"/>
          <ac:spMkLst>
            <pc:docMk/>
            <pc:sldMk cId="2510550499" sldId="285"/>
            <ac:spMk id="81" creationId="{EDFF257A-042C-46B5-80D1-3E8CFD33446E}"/>
          </ac:spMkLst>
        </pc:spChg>
        <pc:spChg chg="add del">
          <ac:chgData name="Richárd Nagyfi" userId="80f0c7784834c790" providerId="LiveId" clId="{5B6ED174-5A30-46D3-A049-E37E620C3600}" dt="2019-03-23T15:57:23.757" v="390" actId="26606"/>
          <ac:spMkLst>
            <pc:docMk/>
            <pc:sldMk cId="2510550499" sldId="285"/>
            <ac:spMk id="83" creationId="{9C057A66-6E97-4BA5-B4B3-2690ACE3CE80}"/>
          </ac:spMkLst>
        </pc:spChg>
        <pc:spChg chg="add del">
          <ac:chgData name="Richárd Nagyfi" userId="80f0c7784834c790" providerId="LiveId" clId="{5B6ED174-5A30-46D3-A049-E37E620C3600}" dt="2019-03-23T15:57:23.757" v="390" actId="26606"/>
          <ac:spMkLst>
            <pc:docMk/>
            <pc:sldMk cId="2510550499" sldId="285"/>
            <ac:spMk id="84" creationId="{764884A8-16DD-467F-A648-70B32E20BA99}"/>
          </ac:spMkLst>
        </pc:spChg>
        <pc:spChg chg="add del">
          <ac:chgData name="Richárd Nagyfi" userId="80f0c7784834c790" providerId="LiveId" clId="{5B6ED174-5A30-46D3-A049-E37E620C3600}" dt="2019-03-23T15:57:23.757" v="390" actId="26606"/>
          <ac:spMkLst>
            <pc:docMk/>
            <pc:sldMk cId="2510550499" sldId="285"/>
            <ac:spMk id="85" creationId="{276681CD-6924-4550-926C-667FC2C6A8B5}"/>
          </ac:spMkLst>
        </pc:spChg>
        <pc:spChg chg="add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87" creationId="{398E8958-A0BD-4366-8F61-3A496C51CD60}"/>
          </ac:spMkLst>
        </pc:spChg>
        <pc:spChg chg="add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89" creationId="{1429180E-866D-447C-A170-484000E48972}"/>
          </ac:spMkLst>
        </pc:spChg>
        <pc:spChg chg="add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90" creationId="{FEE51AA4-287D-4CB8-8CD4-D6986106F43C}"/>
          </ac:spMkLst>
        </pc:spChg>
        <pc:spChg chg="add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91" creationId="{0177ACA7-E71A-4888-9EBD-074801D881CC}"/>
          </ac:spMkLst>
        </pc:spChg>
        <pc:spChg chg="add">
          <ac:chgData name="Richárd Nagyfi" userId="80f0c7784834c790" providerId="LiveId" clId="{5B6ED174-5A30-46D3-A049-E37E620C3600}" dt="2019-03-23T15:57:23.785" v="391" actId="26606"/>
          <ac:spMkLst>
            <pc:docMk/>
            <pc:sldMk cId="2510550499" sldId="285"/>
            <ac:spMk id="92" creationId="{B2DF6337-9683-4A06-B3D5-CB22C7F4F2BE}"/>
          </ac:spMkLst>
        </pc:spChg>
        <pc:grpChg chg="add del">
          <ac:chgData name="Richárd Nagyfi" userId="80f0c7784834c790" providerId="LiveId" clId="{5B6ED174-5A30-46D3-A049-E37E620C3600}" dt="2019-03-23T15:57:23.785" v="391" actId="26606"/>
          <ac:grpSpMkLst>
            <pc:docMk/>
            <pc:sldMk cId="2510550499" sldId="285"/>
            <ac:grpSpMk id="42" creationId="{E2836BD6-A1CD-4253-813F-3EDA642A7ACC}"/>
          </ac:grpSpMkLst>
        </pc:grpChg>
        <pc:grpChg chg="add del">
          <ac:chgData name="Richárd Nagyfi" userId="80f0c7784834c790" providerId="LiveId" clId="{5B6ED174-5A30-46D3-A049-E37E620C3600}" dt="2019-03-23T15:57:22.207" v="388" actId="26606"/>
          <ac:grpSpMkLst>
            <pc:docMk/>
            <pc:sldMk cId="2510550499" sldId="285"/>
            <ac:grpSpMk id="50" creationId="{D445862C-E73D-4EFB-9DD5-8A5E3473E113}"/>
          </ac:grpSpMkLst>
        </pc:grpChg>
        <pc:grpChg chg="add del">
          <ac:chgData name="Richárd Nagyfi" userId="80f0c7784834c790" providerId="LiveId" clId="{5B6ED174-5A30-46D3-A049-E37E620C3600}" dt="2019-03-23T15:57:23.757" v="390" actId="26606"/>
          <ac:grpSpMkLst>
            <pc:docMk/>
            <pc:sldMk cId="2510550499" sldId="285"/>
            <ac:grpSpMk id="82" creationId="{E2836BD6-A1CD-4253-813F-3EDA642A7ACC}"/>
          </ac:grpSpMkLst>
        </pc:grpChg>
        <pc:grpChg chg="add">
          <ac:chgData name="Richárd Nagyfi" userId="80f0c7784834c790" providerId="LiveId" clId="{5B6ED174-5A30-46D3-A049-E37E620C3600}" dt="2019-03-23T15:57:23.785" v="391" actId="26606"/>
          <ac:grpSpMkLst>
            <pc:docMk/>
            <pc:sldMk cId="2510550499" sldId="285"/>
            <ac:grpSpMk id="88" creationId="{D445862C-E73D-4EFB-9DD5-8A5E3473E113}"/>
          </ac:grpSpMkLst>
        </pc:grpChg>
        <pc:picChg chg="del">
          <ac:chgData name="Richárd Nagyfi" userId="80f0c7784834c790" providerId="LiveId" clId="{5B6ED174-5A30-46D3-A049-E37E620C3600}" dt="2019-03-23T15:57:14.620" v="385" actId="478"/>
          <ac:picMkLst>
            <pc:docMk/>
            <pc:sldMk cId="2510550499" sldId="285"/>
            <ac:picMk id="6" creationId="{36D592D6-BF04-4845-80C9-12567018B50C}"/>
          </ac:picMkLst>
        </pc:picChg>
        <pc:picChg chg="add mod">
          <ac:chgData name="Richárd Nagyfi" userId="80f0c7784834c790" providerId="LiveId" clId="{5B6ED174-5A30-46D3-A049-E37E620C3600}" dt="2019-03-23T15:57:23.785" v="391" actId="26606"/>
          <ac:picMkLst>
            <pc:docMk/>
            <pc:sldMk cId="2510550499" sldId="285"/>
            <ac:picMk id="35" creationId="{3A43D2A2-DBD4-42AA-8E77-E4DBEC8B96E7}"/>
          </ac:picMkLst>
        </pc:picChg>
      </pc:sldChg>
      <pc:sldChg chg="addSp delSp modSp add">
        <pc:chgData name="Richárd Nagyfi" userId="80f0c7784834c790" providerId="LiveId" clId="{5B6ED174-5A30-46D3-A049-E37E620C3600}" dt="2019-03-23T16:31:54.588" v="876" actId="18131"/>
        <pc:sldMkLst>
          <pc:docMk/>
          <pc:sldMk cId="2552672586" sldId="286"/>
        </pc:sldMkLst>
        <pc:spChg chg="mo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4" creationId="{3AF33113-09CE-43CD-82F6-E2E4B3A9E3B1}"/>
          </ac:spMkLst>
        </pc:spChg>
        <pc:spChg chg="mo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5" creationId="{67774B9C-71F3-47C6-B7CB-CADDBBA49353}"/>
          </ac:spMkLst>
        </pc:spChg>
        <pc:spChg chg="del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87" creationId="{398E8958-A0BD-4366-8F61-3A496C51CD60}"/>
          </ac:spMkLst>
        </pc:spChg>
        <pc:spChg chg="del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89" creationId="{1429180E-866D-447C-A170-484000E48972}"/>
          </ac:spMkLst>
        </pc:spChg>
        <pc:spChg chg="del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90" creationId="{FEE51AA4-287D-4CB8-8CD4-D6986106F43C}"/>
          </ac:spMkLst>
        </pc:spChg>
        <pc:spChg chg="del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91" creationId="{0177ACA7-E71A-4888-9EBD-074801D881CC}"/>
          </ac:spMkLst>
        </pc:spChg>
        <pc:spChg chg="del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92" creationId="{B2DF6337-9683-4A06-B3D5-CB22C7F4F2BE}"/>
          </ac:spMkLst>
        </pc:spChg>
        <pc:spChg chg="ad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97" creationId="{EDFF257A-042C-46B5-80D1-3E8CFD33446E}"/>
          </ac:spMkLst>
        </pc:spChg>
        <pc:spChg chg="ad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122" creationId="{9C057A66-6E97-4BA5-B4B3-2690ACE3CE80}"/>
          </ac:spMkLst>
        </pc:spChg>
        <pc:spChg chg="ad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124" creationId="{764884A8-16DD-467F-A648-70B32E20BA99}"/>
          </ac:spMkLst>
        </pc:spChg>
        <pc:spChg chg="add">
          <ac:chgData name="Richárd Nagyfi" userId="80f0c7784834c790" providerId="LiveId" clId="{5B6ED174-5A30-46D3-A049-E37E620C3600}" dt="2019-03-23T16:31:46.090" v="875" actId="26606"/>
          <ac:spMkLst>
            <pc:docMk/>
            <pc:sldMk cId="2552672586" sldId="286"/>
            <ac:spMk id="126" creationId="{276681CD-6924-4550-926C-667FC2C6A8B5}"/>
          </ac:spMkLst>
        </pc:spChg>
        <pc:grpChg chg="del">
          <ac:chgData name="Richárd Nagyfi" userId="80f0c7784834c790" providerId="LiveId" clId="{5B6ED174-5A30-46D3-A049-E37E620C3600}" dt="2019-03-23T16:31:46.090" v="875" actId="26606"/>
          <ac:grpSpMkLst>
            <pc:docMk/>
            <pc:sldMk cId="2552672586" sldId="286"/>
            <ac:grpSpMk id="88" creationId="{D445862C-E73D-4EFB-9DD5-8A5E3473E113}"/>
          </ac:grpSpMkLst>
        </pc:grpChg>
        <pc:grpChg chg="add">
          <ac:chgData name="Richárd Nagyfi" userId="80f0c7784834c790" providerId="LiveId" clId="{5B6ED174-5A30-46D3-A049-E37E620C3600}" dt="2019-03-23T16:31:46.090" v="875" actId="26606"/>
          <ac:grpSpMkLst>
            <pc:docMk/>
            <pc:sldMk cId="2552672586" sldId="286"/>
            <ac:grpSpMk id="99" creationId="{E2836BD6-A1CD-4253-813F-3EDA642A7ACC}"/>
          </ac:grpSpMkLst>
        </pc:grpChg>
        <pc:picChg chg="add mod modCrop">
          <ac:chgData name="Richárd Nagyfi" userId="80f0c7784834c790" providerId="LiveId" clId="{5B6ED174-5A30-46D3-A049-E37E620C3600}" dt="2019-03-23T16:31:54.588" v="876" actId="18131"/>
          <ac:picMkLst>
            <pc:docMk/>
            <pc:sldMk cId="2552672586" sldId="286"/>
            <ac:picMk id="32" creationId="{747FE3D3-4368-4543-AC20-80A6B1A0F73A}"/>
          </ac:picMkLst>
        </pc:picChg>
        <pc:picChg chg="del">
          <ac:chgData name="Richárd Nagyfi" userId="80f0c7784834c790" providerId="LiveId" clId="{5B6ED174-5A30-46D3-A049-E37E620C3600}" dt="2019-03-23T16:31:38.950" v="872" actId="478"/>
          <ac:picMkLst>
            <pc:docMk/>
            <pc:sldMk cId="2552672586" sldId="286"/>
            <ac:picMk id="35" creationId="{3A43D2A2-DBD4-42AA-8E77-E4DBEC8B96E7}"/>
          </ac:picMkLst>
        </pc:picChg>
      </pc:sldChg>
      <pc:sldChg chg="addSp delSp modSp add">
        <pc:chgData name="Richárd Nagyfi" userId="80f0c7784834c790" providerId="LiveId" clId="{5B6ED174-5A30-46D3-A049-E37E620C3600}" dt="2019-03-23T16:34:51.288" v="963" actId="27636"/>
        <pc:sldMkLst>
          <pc:docMk/>
          <pc:sldMk cId="2437305805" sldId="287"/>
        </pc:sldMkLst>
        <pc:spChg chg="mod">
          <ac:chgData name="Richárd Nagyfi" userId="80f0c7784834c790" providerId="LiveId" clId="{5B6ED174-5A30-46D3-A049-E37E620C3600}" dt="2019-03-23T16:32:41.067" v="902" actId="26606"/>
          <ac:spMkLst>
            <pc:docMk/>
            <pc:sldMk cId="2437305805" sldId="287"/>
            <ac:spMk id="4" creationId="{3AF33113-09CE-43CD-82F6-E2E4B3A9E3B1}"/>
          </ac:spMkLst>
        </pc:spChg>
        <pc:spChg chg="mod ord">
          <ac:chgData name="Richárd Nagyfi" userId="80f0c7784834c790" providerId="LiveId" clId="{5B6ED174-5A30-46D3-A049-E37E620C3600}" dt="2019-03-23T16:34:51.288" v="963" actId="27636"/>
          <ac:spMkLst>
            <pc:docMk/>
            <pc:sldMk cId="2437305805" sldId="287"/>
            <ac:spMk id="5" creationId="{67774B9C-71F3-47C6-B7CB-CADDBBA49353}"/>
          </ac:spMkLst>
        </pc:spChg>
        <pc:spChg chg="add del">
          <ac:chgData name="Richárd Nagyfi" userId="80f0c7784834c790" providerId="LiveId" clId="{5B6ED174-5A30-46D3-A049-E37E620C3600}" dt="2019-03-23T16:32:41.067" v="902" actId="26606"/>
          <ac:spMkLst>
            <pc:docMk/>
            <pc:sldMk cId="2437305805" sldId="287"/>
            <ac:spMk id="97" creationId="{EDFF257A-042C-46B5-80D1-3E8CFD33446E}"/>
          </ac:spMkLst>
        </pc:spChg>
        <pc:spChg chg="add del">
          <ac:chgData name="Richárd Nagyfi" userId="80f0c7784834c790" providerId="LiveId" clId="{5B6ED174-5A30-46D3-A049-E37E620C3600}" dt="2019-03-23T16:32:41.067" v="902" actId="26606"/>
          <ac:spMkLst>
            <pc:docMk/>
            <pc:sldMk cId="2437305805" sldId="287"/>
            <ac:spMk id="122" creationId="{9C057A66-6E97-4BA5-B4B3-2690ACE3CE80}"/>
          </ac:spMkLst>
        </pc:spChg>
        <pc:spChg chg="add del">
          <ac:chgData name="Richárd Nagyfi" userId="80f0c7784834c790" providerId="LiveId" clId="{5B6ED174-5A30-46D3-A049-E37E620C3600}" dt="2019-03-23T16:32:41.067" v="902" actId="26606"/>
          <ac:spMkLst>
            <pc:docMk/>
            <pc:sldMk cId="2437305805" sldId="287"/>
            <ac:spMk id="124" creationId="{764884A8-16DD-467F-A648-70B32E20BA99}"/>
          </ac:spMkLst>
        </pc:spChg>
        <pc:spChg chg="add del">
          <ac:chgData name="Richárd Nagyfi" userId="80f0c7784834c790" providerId="LiveId" clId="{5B6ED174-5A30-46D3-A049-E37E620C3600}" dt="2019-03-23T16:32:41.067" v="902" actId="26606"/>
          <ac:spMkLst>
            <pc:docMk/>
            <pc:sldMk cId="2437305805" sldId="287"/>
            <ac:spMk id="126" creationId="{276681CD-6924-4550-926C-667FC2C6A8B5}"/>
          </ac:spMkLst>
        </pc:spChg>
        <pc:spChg chg="add del">
          <ac:chgData name="Richárd Nagyfi" userId="80f0c7784834c790" providerId="LiveId" clId="{5B6ED174-5A30-46D3-A049-E37E620C3600}" dt="2019-03-23T16:32:41.032" v="901" actId="26606"/>
          <ac:spMkLst>
            <pc:docMk/>
            <pc:sldMk cId="2437305805" sldId="287"/>
            <ac:spMk id="131" creationId="{7CC9829A-26F6-4595-8608-1A9F57DA7504}"/>
          </ac:spMkLst>
        </pc:spChg>
        <pc:spChg chg="add del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58" creationId="{FEE51AA4-287D-4CB8-8CD4-D6986106F43C}"/>
          </ac:spMkLst>
        </pc:spChg>
        <pc:spChg chg="add del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60" creationId="{0177ACA7-E71A-4888-9EBD-074801D881CC}"/>
          </ac:spMkLst>
        </pc:spChg>
        <pc:spChg chg="add del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61" creationId="{398E8958-A0BD-4366-8F61-3A496C51CD60}"/>
          </ac:spMkLst>
        </pc:spChg>
        <pc:spChg chg="add del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62" creationId="{B2DF6337-9683-4A06-B3D5-CB22C7F4F2BE}"/>
          </ac:spMkLst>
        </pc:spChg>
        <pc:spChg chg="add del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64" creationId="{1429180E-866D-447C-A170-484000E48972}"/>
          </ac:spMkLst>
        </pc:spChg>
        <pc:spChg chg="add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66" creationId="{EDFF257A-042C-46B5-80D1-3E8CFD33446E}"/>
          </ac:spMkLst>
        </pc:spChg>
        <pc:spChg chg="add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72" creationId="{9C057A66-6E97-4BA5-B4B3-2690ACE3CE80}"/>
          </ac:spMkLst>
        </pc:spChg>
        <pc:spChg chg="add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74" creationId="{764884A8-16DD-467F-A648-70B32E20BA99}"/>
          </ac:spMkLst>
        </pc:spChg>
        <pc:spChg chg="add">
          <ac:chgData name="Richárd Nagyfi" userId="80f0c7784834c790" providerId="LiveId" clId="{5B6ED174-5A30-46D3-A049-E37E620C3600}" dt="2019-03-23T16:32:49.604" v="904" actId="26606"/>
          <ac:spMkLst>
            <pc:docMk/>
            <pc:sldMk cId="2437305805" sldId="287"/>
            <ac:spMk id="176" creationId="{276681CD-6924-4550-926C-667FC2C6A8B5}"/>
          </ac:spMkLst>
        </pc:spChg>
        <pc:grpChg chg="add del">
          <ac:chgData name="Richárd Nagyfi" userId="80f0c7784834c790" providerId="LiveId" clId="{5B6ED174-5A30-46D3-A049-E37E620C3600}" dt="2019-03-23T16:32:41.067" v="902" actId="26606"/>
          <ac:grpSpMkLst>
            <pc:docMk/>
            <pc:sldMk cId="2437305805" sldId="287"/>
            <ac:grpSpMk id="99" creationId="{E2836BD6-A1CD-4253-813F-3EDA642A7ACC}"/>
          </ac:grpSpMkLst>
        </pc:grpChg>
        <pc:grpChg chg="add del">
          <ac:chgData name="Richárd Nagyfi" userId="80f0c7784834c790" providerId="LiveId" clId="{5B6ED174-5A30-46D3-A049-E37E620C3600}" dt="2019-03-23T16:32:41.032" v="901" actId="26606"/>
          <ac:grpSpMkLst>
            <pc:docMk/>
            <pc:sldMk cId="2437305805" sldId="287"/>
            <ac:grpSpMk id="133" creationId="{75343792-FB15-4868-8582-6FB07FD06552}"/>
          </ac:grpSpMkLst>
        </pc:grpChg>
        <pc:grpChg chg="add del">
          <ac:chgData name="Richárd Nagyfi" userId="80f0c7784834c790" providerId="LiveId" clId="{5B6ED174-5A30-46D3-A049-E37E620C3600}" dt="2019-03-23T16:32:41.032" v="901" actId="26606"/>
          <ac:grpSpMkLst>
            <pc:docMk/>
            <pc:sldMk cId="2437305805" sldId="287"/>
            <ac:grpSpMk id="156" creationId="{F594A2EF-2FF2-48A2-91C9-02790030750B}"/>
          </ac:grpSpMkLst>
        </pc:grpChg>
        <pc:grpChg chg="add del">
          <ac:chgData name="Richárd Nagyfi" userId="80f0c7784834c790" providerId="LiveId" clId="{5B6ED174-5A30-46D3-A049-E37E620C3600}" dt="2019-03-23T16:32:49.604" v="904" actId="26606"/>
          <ac:grpSpMkLst>
            <pc:docMk/>
            <pc:sldMk cId="2437305805" sldId="287"/>
            <ac:grpSpMk id="163" creationId="{D445862C-E73D-4EFB-9DD5-8A5E3473E113}"/>
          </ac:grpSpMkLst>
        </pc:grpChg>
        <pc:grpChg chg="add">
          <ac:chgData name="Richárd Nagyfi" userId="80f0c7784834c790" providerId="LiveId" clId="{5B6ED174-5A30-46D3-A049-E37E620C3600}" dt="2019-03-23T16:32:49.604" v="904" actId="26606"/>
          <ac:grpSpMkLst>
            <pc:docMk/>
            <pc:sldMk cId="2437305805" sldId="287"/>
            <ac:grpSpMk id="167" creationId="{E2836BD6-A1CD-4253-813F-3EDA642A7ACC}"/>
          </ac:grpSpMkLst>
        </pc:grpChg>
        <pc:picChg chg="add mod modCrop">
          <ac:chgData name="Richárd Nagyfi" userId="80f0c7784834c790" providerId="LiveId" clId="{5B6ED174-5A30-46D3-A049-E37E620C3600}" dt="2019-03-23T16:32:58.091" v="905" actId="18131"/>
          <ac:picMkLst>
            <pc:docMk/>
            <pc:sldMk cId="2437305805" sldId="287"/>
            <ac:picMk id="31" creationId="{8CDB1990-7D63-4883-AEA2-1B2111909BA1}"/>
          </ac:picMkLst>
        </pc:picChg>
        <pc:picChg chg="del">
          <ac:chgData name="Richárd Nagyfi" userId="80f0c7784834c790" providerId="LiveId" clId="{5B6ED174-5A30-46D3-A049-E37E620C3600}" dt="2019-03-23T16:32:37.105" v="898" actId="478"/>
          <ac:picMkLst>
            <pc:docMk/>
            <pc:sldMk cId="2437305805" sldId="287"/>
            <ac:picMk id="32" creationId="{747FE3D3-4368-4543-AC20-80A6B1A0F73A}"/>
          </ac:picMkLst>
        </pc:picChg>
      </pc:sldChg>
      <pc:sldChg chg="addSp delSp modSp add mod setBg setClrOvrMap">
        <pc:chgData name="Richárd Nagyfi" userId="80f0c7784834c790" providerId="LiveId" clId="{5B6ED174-5A30-46D3-A049-E37E620C3600}" dt="2019-03-23T20:55:27.240" v="1119" actId="26606"/>
        <pc:sldMkLst>
          <pc:docMk/>
          <pc:sldMk cId="457388301" sldId="288"/>
        </pc:sldMkLst>
        <pc:spChg chg="del">
          <ac:chgData name="Richárd Nagyfi" userId="80f0c7784834c790" providerId="LiveId" clId="{5B6ED174-5A30-46D3-A049-E37E620C3600}" dt="2019-03-23T16:35:12.194" v="965"/>
          <ac:spMkLst>
            <pc:docMk/>
            <pc:sldMk cId="457388301" sldId="288"/>
            <ac:spMk id="2" creationId="{F7D7E0CB-7514-4132-943C-90805428BCA3}"/>
          </ac:spMkLst>
        </pc:spChg>
        <pc:spChg chg="del">
          <ac:chgData name="Richárd Nagyfi" userId="80f0c7784834c790" providerId="LiveId" clId="{5B6ED174-5A30-46D3-A049-E37E620C3600}" dt="2019-03-23T16:35:12.194" v="965"/>
          <ac:spMkLst>
            <pc:docMk/>
            <pc:sldMk cId="457388301" sldId="288"/>
            <ac:spMk id="3" creationId="{D85A17D1-BE75-4BB7-AC90-D9F6A78711BC}"/>
          </ac:spMkLst>
        </pc:spChg>
        <pc:spChg chg="add del mod">
          <ac:chgData name="Richárd Nagyfi" userId="80f0c7784834c790" providerId="LiveId" clId="{5B6ED174-5A30-46D3-A049-E37E620C3600}" dt="2019-03-23T16:35:47.754" v="971" actId="26606"/>
          <ac:spMkLst>
            <pc:docMk/>
            <pc:sldMk cId="457388301" sldId="288"/>
            <ac:spMk id="4" creationId="{875DFAF9-BC50-4860-9B6C-4E0CE05A87AE}"/>
          </ac:spMkLst>
        </pc:spChg>
        <pc:spChg chg="add del mod">
          <ac:chgData name="Richárd Nagyfi" userId="80f0c7784834c790" providerId="LiveId" clId="{5B6ED174-5A30-46D3-A049-E37E620C3600}" dt="2019-03-23T16:35:25.306" v="967" actId="478"/>
          <ac:spMkLst>
            <pc:docMk/>
            <pc:sldMk cId="457388301" sldId="288"/>
            <ac:spMk id="5" creationId="{971D8260-887F-4454-A878-FDD1EEEF7233}"/>
          </ac:spMkLst>
        </pc:spChg>
        <pc:spChg chg="add del mod">
          <ac:chgData name="Richárd Nagyfi" userId="80f0c7784834c790" providerId="LiveId" clId="{5B6ED174-5A30-46D3-A049-E37E620C3600}" dt="2019-03-23T16:35:47.754" v="971" actId="26606"/>
          <ac:spMkLst>
            <pc:docMk/>
            <pc:sldMk cId="457388301" sldId="288"/>
            <ac:spMk id="6" creationId="{73E4A9D6-3EF2-4451-AF8B-5EB2330C1EC9}"/>
          </ac:spMkLst>
        </pc:spChg>
        <pc:spChg chg="add del">
          <ac:chgData name="Richárd Nagyfi" userId="80f0c7784834c790" providerId="LiveId" clId="{5B6ED174-5A30-46D3-A049-E37E620C3600}" dt="2019-03-23T16:35:47.712" v="970" actId="26606"/>
          <ac:spMkLst>
            <pc:docMk/>
            <pc:sldMk cId="457388301" sldId="288"/>
            <ac:spMk id="12" creationId="{53BB5D57-6178-4F62-B472-0312F6D95A85}"/>
          </ac:spMkLst>
        </pc:spChg>
        <pc:spChg chg="add del">
          <ac:chgData name="Richárd Nagyfi" userId="80f0c7784834c790" providerId="LiveId" clId="{5B6ED174-5A30-46D3-A049-E37E620C3600}" dt="2019-03-23T16:35:53.845" v="974" actId="26606"/>
          <ac:spMkLst>
            <pc:docMk/>
            <pc:sldMk cId="457388301" sldId="288"/>
            <ac:spMk id="38" creationId="{3904BE49-D42F-4F46-B6D8-2F3171216820}"/>
          </ac:spMkLst>
        </pc:spChg>
        <pc:spChg chg="add mod">
          <ac:chgData name="Richárd Nagyfi" userId="80f0c7784834c790" providerId="LiveId" clId="{5B6ED174-5A30-46D3-A049-E37E620C3600}" dt="2019-03-23T20:55:27.240" v="1119" actId="26606"/>
          <ac:spMkLst>
            <pc:docMk/>
            <pc:sldMk cId="457388301" sldId="288"/>
            <ac:spMk id="60" creationId="{875DFAF9-BC50-4860-9B6C-4E0CE05A87AE}"/>
          </ac:spMkLst>
        </pc:spChg>
        <pc:spChg chg="add del">
          <ac:chgData name="Richárd Nagyfi" userId="80f0c7784834c790" providerId="LiveId" clId="{5B6ED174-5A30-46D3-A049-E37E620C3600}" dt="2019-03-23T16:35:53.845" v="974" actId="26606"/>
          <ac:spMkLst>
            <pc:docMk/>
            <pc:sldMk cId="457388301" sldId="288"/>
            <ac:spMk id="61" creationId="{CE0642A0-80D3-4F37-8249-A07E6F382831}"/>
          </ac:spMkLst>
        </pc:spChg>
        <pc:spChg chg="add del">
          <ac:chgData name="Richárd Nagyfi" userId="80f0c7784834c790" providerId="LiveId" clId="{5B6ED174-5A30-46D3-A049-E37E620C3600}" dt="2019-03-23T16:35:51.864" v="973" actId="478"/>
          <ac:spMkLst>
            <pc:docMk/>
            <pc:sldMk cId="457388301" sldId="288"/>
            <ac:spMk id="62" creationId="{73E4A9D6-3EF2-4451-AF8B-5EB2330C1EC9}"/>
          </ac:spMkLst>
        </pc:spChg>
        <pc:spChg chg="add del">
          <ac:chgData name="Richárd Nagyfi" userId="80f0c7784834c790" providerId="LiveId" clId="{5B6ED174-5A30-46D3-A049-E37E620C3600}" dt="2019-03-23T20:55:27.240" v="1119" actId="26606"/>
          <ac:spMkLst>
            <pc:docMk/>
            <pc:sldMk cId="457388301" sldId="288"/>
            <ac:spMk id="96" creationId="{DA04DBF5-8916-4A95-8F12-870B9CFB9216}"/>
          </ac:spMkLst>
        </pc:spChg>
        <pc:spChg chg="add">
          <ac:chgData name="Richárd Nagyfi" userId="80f0c7784834c790" providerId="LiveId" clId="{5B6ED174-5A30-46D3-A049-E37E620C3600}" dt="2019-03-23T20:55:27.240" v="1119" actId="26606"/>
          <ac:spMkLst>
            <pc:docMk/>
            <pc:sldMk cId="457388301" sldId="288"/>
            <ac:spMk id="152" creationId="{FD8F1113-2E3C-46E3-B54F-B7F421EEFD11}"/>
          </ac:spMkLst>
        </pc:spChg>
        <pc:spChg chg="add">
          <ac:chgData name="Richárd Nagyfi" userId="80f0c7784834c790" providerId="LiveId" clId="{5B6ED174-5A30-46D3-A049-E37E620C3600}" dt="2019-03-23T20:55:27.240" v="1119" actId="26606"/>
          <ac:spMkLst>
            <pc:docMk/>
            <pc:sldMk cId="457388301" sldId="288"/>
            <ac:spMk id="175" creationId="{4F37E7FB-7372-47E3-914E-7CF7E94B1C49}"/>
          </ac:spMkLst>
        </pc:spChg>
        <pc:spChg chg="add">
          <ac:chgData name="Richárd Nagyfi" userId="80f0c7784834c790" providerId="LiveId" clId="{5B6ED174-5A30-46D3-A049-E37E620C3600}" dt="2019-03-23T20:55:27.240" v="1119" actId="26606"/>
          <ac:spMkLst>
            <pc:docMk/>
            <pc:sldMk cId="457388301" sldId="288"/>
            <ac:spMk id="177" creationId="{16E168E2-3256-43A5-9298-9E5A6AE8F736}"/>
          </ac:spMkLst>
        </pc:spChg>
        <pc:grpChg chg="add del">
          <ac:chgData name="Richárd Nagyfi" userId="80f0c7784834c790" providerId="LiveId" clId="{5B6ED174-5A30-46D3-A049-E37E620C3600}" dt="2019-03-23T16:35:47.712" v="970" actId="26606"/>
          <ac:grpSpMkLst>
            <pc:docMk/>
            <pc:sldMk cId="457388301" sldId="288"/>
            <ac:grpSpMk id="14" creationId="{4800B320-C486-4967-AFB8-58E3EBDA9EF5}"/>
          </ac:grpSpMkLst>
        </pc:grpChg>
        <pc:grpChg chg="add del">
          <ac:chgData name="Richárd Nagyfi" userId="80f0c7784834c790" providerId="LiveId" clId="{5B6ED174-5A30-46D3-A049-E37E620C3600}" dt="2019-03-23T16:35:53.845" v="974" actId="26606"/>
          <ac:grpSpMkLst>
            <pc:docMk/>
            <pc:sldMk cId="457388301" sldId="288"/>
            <ac:grpSpMk id="33" creationId="{A899734C-500F-4274-9854-8BFA14A1D7EE}"/>
          </ac:grpSpMkLst>
        </pc:grpChg>
        <pc:grpChg chg="add del">
          <ac:chgData name="Richárd Nagyfi" userId="80f0c7784834c790" providerId="LiveId" clId="{5B6ED174-5A30-46D3-A049-E37E620C3600}" dt="2019-03-23T16:35:53.845" v="974" actId="26606"/>
          <ac:grpSpMkLst>
            <pc:docMk/>
            <pc:sldMk cId="457388301" sldId="288"/>
            <ac:grpSpMk id="37" creationId="{17C4610E-9C18-467B-BF10-BE6A974CC364}"/>
          </ac:grpSpMkLst>
        </pc:grpChg>
        <pc:grpChg chg="add del">
          <ac:chgData name="Richárd Nagyfi" userId="80f0c7784834c790" providerId="LiveId" clId="{5B6ED174-5A30-46D3-A049-E37E620C3600}" dt="2019-03-23T16:35:53.845" v="974" actId="26606"/>
          <ac:grpSpMkLst>
            <pc:docMk/>
            <pc:sldMk cId="457388301" sldId="288"/>
            <ac:grpSpMk id="40" creationId="{D57C06C8-18BE-4336-B9E0-3E15ACC93BA7}"/>
          </ac:grpSpMkLst>
        </pc:grpChg>
        <pc:grpChg chg="add del">
          <ac:chgData name="Richárd Nagyfi" userId="80f0c7784834c790" providerId="LiveId" clId="{5B6ED174-5A30-46D3-A049-E37E620C3600}" dt="2019-03-23T16:35:53.845" v="974" actId="26606"/>
          <ac:grpSpMkLst>
            <pc:docMk/>
            <pc:sldMk cId="457388301" sldId="288"/>
            <ac:grpSpMk id="63" creationId="{FA760135-24A9-40C9-B45F-2EB5B6420E41}"/>
          </ac:grpSpMkLst>
        </pc:grpChg>
        <pc:grpChg chg="add del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70" creationId="{2DAE3342-9DFC-49D4-B09C-25E310769317}"/>
          </ac:grpSpMkLst>
        </pc:grpChg>
        <pc:grpChg chg="add del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91" creationId="{B54F73D8-62C2-4127-9D19-01219BBB9942}"/>
          </ac:grpSpMkLst>
        </pc:grpChg>
        <pc:grpChg chg="add del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98" creationId="{073762E0-2DD8-45BD-9EB6-CA5154A510B0}"/>
          </ac:grpSpMkLst>
        </pc:grpChg>
        <pc:grpChg chg="add del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119" creationId="{D47EAB90-DF6D-419E-92FC-8F9B900DA35B}"/>
          </ac:grpSpMkLst>
        </pc:grpChg>
        <pc:grpChg chg="add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126" creationId="{2DAE3342-9DFC-49D4-B09C-25E310769317}"/>
          </ac:grpSpMkLst>
        </pc:grpChg>
        <pc:grpChg chg="add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147" creationId="{B54F73D8-62C2-4127-9D19-01219BBB9942}"/>
          </ac:grpSpMkLst>
        </pc:grpChg>
        <pc:grpChg chg="add">
          <ac:chgData name="Richárd Nagyfi" userId="80f0c7784834c790" providerId="LiveId" clId="{5B6ED174-5A30-46D3-A049-E37E620C3600}" dt="2019-03-23T20:55:27.240" v="1119" actId="26606"/>
          <ac:grpSpMkLst>
            <pc:docMk/>
            <pc:sldMk cId="457388301" sldId="288"/>
            <ac:grpSpMk id="154" creationId="{465DDECC-A11E-434E-87B2-8997CD3832FD}"/>
          </ac:grpSpMkLst>
        </pc:grpChg>
        <pc:picChg chg="add mod ord modCrop">
          <ac:chgData name="Richárd Nagyfi" userId="80f0c7784834c790" providerId="LiveId" clId="{5B6ED174-5A30-46D3-A049-E37E620C3600}" dt="2019-03-23T20:55:27.240" v="1119" actId="26606"/>
          <ac:picMkLst>
            <pc:docMk/>
            <pc:sldMk cId="457388301" sldId="288"/>
            <ac:picMk id="7" creationId="{117776A4-25FA-47CB-8F45-0E11CCE83A81}"/>
          </ac:picMkLst>
        </pc:picChg>
      </pc:sldChg>
      <pc:sldChg chg="addSp delSp modSp add">
        <pc:chgData name="Richárd Nagyfi" userId="80f0c7784834c790" providerId="LiveId" clId="{5B6ED174-5A30-46D3-A049-E37E620C3600}" dt="2019-03-23T16:38:38.537" v="1111"/>
        <pc:sldMkLst>
          <pc:docMk/>
          <pc:sldMk cId="3047825314" sldId="289"/>
        </pc:sldMkLst>
        <pc:spChg chg="del">
          <ac:chgData name="Richárd Nagyfi" userId="80f0c7784834c790" providerId="LiveId" clId="{5B6ED174-5A30-46D3-A049-E37E620C3600}" dt="2019-03-23T16:38:38.537" v="1111"/>
          <ac:spMkLst>
            <pc:docMk/>
            <pc:sldMk cId="3047825314" sldId="289"/>
            <ac:spMk id="2" creationId="{383BF57D-3765-4B5B-850F-5C9E14A15AE5}"/>
          </ac:spMkLst>
        </pc:spChg>
        <pc:spChg chg="del">
          <ac:chgData name="Richárd Nagyfi" userId="80f0c7784834c790" providerId="LiveId" clId="{5B6ED174-5A30-46D3-A049-E37E620C3600}" dt="2019-03-23T16:38:38.537" v="1111"/>
          <ac:spMkLst>
            <pc:docMk/>
            <pc:sldMk cId="3047825314" sldId="289"/>
            <ac:spMk id="3" creationId="{9AF6AF5D-CEDD-48D1-9681-6B98D960363C}"/>
          </ac:spMkLst>
        </pc:spChg>
        <pc:spChg chg="add mod">
          <ac:chgData name="Richárd Nagyfi" userId="80f0c7784834c790" providerId="LiveId" clId="{5B6ED174-5A30-46D3-A049-E37E620C3600}" dt="2019-03-23T16:38:38.537" v="1111"/>
          <ac:spMkLst>
            <pc:docMk/>
            <pc:sldMk cId="3047825314" sldId="289"/>
            <ac:spMk id="4" creationId="{E5978E24-5B40-45D9-BEBD-EB70430B683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SdPmxRCWws?feature=oembed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uBBz3bI-aA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fSytzGwwBVw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dsp6soqA7o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machinelearningmastery.com/data-leakage-machine-learning/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Bt0imn77Zg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youtube.com/watch?v=OGxgnH8y2NM&amp;list=PLQVvvaa0QuDfKTOs3Keq_kaG2P55YRn5v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s://www.youtube.com/user/victorlavrenko/playlis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toolbox.google.com/datasetsearch" TargetMode="External"/><Relationship Id="rId3" Type="http://schemas.openxmlformats.org/officeDocument/2006/relationships/hyperlink" Target="https://www.analyticsvidhya.com/blog/2018/03/comprehensive-collection-deep-learning-datasets/" TargetMode="External"/><Relationship Id="rId7" Type="http://schemas.openxmlformats.org/officeDocument/2006/relationships/hyperlink" Target="https://en.wikipedia.org/wiki/List_of_datasets_for_machine_learning_research" TargetMode="External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wesomedata/awesome-public-datasets" TargetMode="External"/><Relationship Id="rId5" Type="http://schemas.openxmlformats.org/officeDocument/2006/relationships/hyperlink" Target="https://registry.opendata.aws/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medium.com/@hjalli/10-famous-and-useful-demo-data-sets-1e267d7b5c03" TargetMode="External"/><Relationship Id="rId9" Type="http://schemas.openxmlformats.org/officeDocument/2006/relationships/hyperlink" Target="https://www.kaggle.com/dataset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tylervigen.com/spurious-correlation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XHM_i-fgGo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owardsdatascience.com/types-of-machine-learning-algorithms-you-should-know-953a08248861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qDbpYUbf3e0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achinelearningmastery.com/a-tour-of-machine-learning-algorithms/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3D19DD-2C8F-447A-A6B6-8C9DBD21EC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AI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540CC20F-050A-4A5C-A366-A9A21A9C8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>
                <a:latin typeface="+mj-lt"/>
              </a:rPr>
              <a:t>Nagyfi Richárd, 2019</a:t>
            </a:r>
          </a:p>
        </p:txBody>
      </p:sp>
    </p:spTree>
    <p:extLst>
      <p:ext uri="{BB962C8B-B14F-4D97-AF65-F5344CB8AC3E}">
        <p14:creationId xmlns:p14="http://schemas.microsoft.com/office/powerpoint/2010/main" val="133304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Hill Climbing Algorithm &amp; Artificial Intelligence - Computerphile">
            <a:hlinkClick r:id="" action="ppaction://media"/>
            <a:extLst>
              <a:ext uri="{FF2B5EF4-FFF2-40B4-BE49-F238E27FC236}">
                <a16:creationId xmlns:a16="http://schemas.microsoft.com/office/drawing/2014/main" id="{0C605A95-B226-46CA-854B-87736FF6EEA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38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Mikor hasznos egy modell?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A statisztikai eljárásoktól eltérően, nem lehetünk biztosak abban, hogy az adataink reprezentatívak a teljes sokaságra (vagy hogy egyáltalán egy reprezentatív minta létrehozható lenne). </a:t>
            </a:r>
          </a:p>
          <a:p>
            <a:r>
              <a:rPr lang="hu-HU" dirty="0"/>
              <a:t>Attól, hogy a betanított gépi tanulási algoritmus magas pontossággal teljesít a teszt adatokon, az nem jelenti azt, hogy a valóságban ugyanúgy jól teljesíteni majd. Attól, hogy egy algoritmus képes </a:t>
            </a:r>
            <a:r>
              <a:rPr lang="hu-HU" dirty="0" err="1"/>
              <a:t>extrapolálni</a:t>
            </a:r>
            <a:r>
              <a:rPr lang="hu-HU" dirty="0"/>
              <a:t> múltbéli tendenciákból, az nem jelenti azt, hogy a jövőben is hasonló dolgok fognak történni, mint a múltban. A modelleket iterálni kell.</a:t>
            </a:r>
          </a:p>
          <a:p>
            <a:r>
              <a:rPr lang="hu-HU" dirty="0" err="1"/>
              <a:t>Bias</a:t>
            </a:r>
            <a:r>
              <a:rPr lang="hu-HU" dirty="0"/>
              <a:t>–</a:t>
            </a:r>
            <a:r>
              <a:rPr lang="hu-HU" dirty="0" err="1"/>
              <a:t>variance</a:t>
            </a:r>
            <a:r>
              <a:rPr lang="hu-HU" dirty="0"/>
              <a:t> </a:t>
            </a:r>
            <a:r>
              <a:rPr lang="hu-HU" dirty="0" err="1"/>
              <a:t>tradeoff</a:t>
            </a:r>
            <a:r>
              <a:rPr lang="hu-HU" dirty="0"/>
              <a:t>: a modell minél jobban tanulja meg a tanításra használt adatok sajátosságait, vagy inkább generalizáljon? </a:t>
            </a:r>
          </a:p>
          <a:p>
            <a:r>
              <a:rPr lang="hu-HU" dirty="0"/>
              <a:t>Különböző gépi tanulási modellek, különböző problémákra. Nem mindig a mesterséges Neurális Hálók használata a legjobb megoldás.</a:t>
            </a:r>
          </a:p>
        </p:txBody>
      </p:sp>
    </p:spTree>
    <p:extLst>
      <p:ext uri="{BB962C8B-B14F-4D97-AF65-F5344CB8AC3E}">
        <p14:creationId xmlns:p14="http://schemas.microsoft.com/office/powerpoint/2010/main" val="3178733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Machine Learning Fundamentals: Bias and Variance">
            <a:hlinkClick r:id="" action="ppaction://media"/>
            <a:extLst>
              <a:ext uri="{FF2B5EF4-FFF2-40B4-BE49-F238E27FC236}">
                <a16:creationId xmlns:a16="http://schemas.microsoft.com/office/drawing/2014/main" id="{1A717A5A-A201-480E-865D-C2938B05CE8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87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Cross Validation">
            <a:hlinkClick r:id="" action="ppaction://media"/>
            <a:extLst>
              <a:ext uri="{FF2B5EF4-FFF2-40B4-BE49-F238E27FC236}">
                <a16:creationId xmlns:a16="http://schemas.microsoft.com/office/drawing/2014/main" id="{D6289157-5434-4E6D-8F30-34604FFC90C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Fundamentals: The Confusion Matrix">
            <a:hlinkClick r:id="" action="ppaction://media"/>
            <a:extLst>
              <a:ext uri="{FF2B5EF4-FFF2-40B4-BE49-F238E27FC236}">
                <a16:creationId xmlns:a16="http://schemas.microsoft.com/office/drawing/2014/main" id="{7DEAFD11-A257-48BA-8DF0-26B6B2647E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9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2" name="Isosceles Triangle 161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5" name="Rectangle 164">
            <a:extLst>
              <a:ext uri="{FF2B5EF4-FFF2-40B4-BE49-F238E27FC236}">
                <a16:creationId xmlns:a16="http://schemas.microsoft.com/office/drawing/2014/main" id="{DA04DBF5-8916-4A95-8F12-870B9CFB9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73762E0-2DD8-45BD-9EB6-CA5154A51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B9FD3837-AEE7-4B5B-82B3-3951DE1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F778B3BD-7B76-4989-BB6C-F50B089C3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7">
              <a:extLst>
                <a:ext uri="{FF2B5EF4-FFF2-40B4-BE49-F238E27FC236}">
                  <a16:creationId xmlns:a16="http://schemas.microsoft.com/office/drawing/2014/main" id="{DC77AAC1-76D2-46B0-AE46-91C8C3AC5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8">
              <a:extLst>
                <a:ext uri="{FF2B5EF4-FFF2-40B4-BE49-F238E27FC236}">
                  <a16:creationId xmlns:a16="http://schemas.microsoft.com/office/drawing/2014/main" id="{1BB54049-1401-43CD-A970-1E026BD5C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9">
              <a:extLst>
                <a:ext uri="{FF2B5EF4-FFF2-40B4-BE49-F238E27FC236}">
                  <a16:creationId xmlns:a16="http://schemas.microsoft.com/office/drawing/2014/main" id="{55EDB9E9-84DE-4BC8-9D3C-A02B90B96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0">
              <a:extLst>
                <a:ext uri="{FF2B5EF4-FFF2-40B4-BE49-F238E27FC236}">
                  <a16:creationId xmlns:a16="http://schemas.microsoft.com/office/drawing/2014/main" id="{2C96582F-8723-44BC-BDC1-62D8FBDE3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">
              <a:extLst>
                <a:ext uri="{FF2B5EF4-FFF2-40B4-BE49-F238E27FC236}">
                  <a16:creationId xmlns:a16="http://schemas.microsoft.com/office/drawing/2014/main" id="{DC381B08-A485-45D0-8C29-C2AB10B04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2">
              <a:extLst>
                <a:ext uri="{FF2B5EF4-FFF2-40B4-BE49-F238E27FC236}">
                  <a16:creationId xmlns:a16="http://schemas.microsoft.com/office/drawing/2014/main" id="{DBB2158D-DAF7-4689-A44E-3E5032B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">
              <a:extLst>
                <a:ext uri="{FF2B5EF4-FFF2-40B4-BE49-F238E27FC236}">
                  <a16:creationId xmlns:a16="http://schemas.microsoft.com/office/drawing/2014/main" id="{5AC96EEC-F774-41C8-8679-C1217EC5E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4">
              <a:extLst>
                <a:ext uri="{FF2B5EF4-FFF2-40B4-BE49-F238E27FC236}">
                  <a16:creationId xmlns:a16="http://schemas.microsoft.com/office/drawing/2014/main" id="{ED08285C-CDBB-4DD6-A69D-4432B668A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5">
              <a:extLst>
                <a:ext uri="{FF2B5EF4-FFF2-40B4-BE49-F238E27FC236}">
                  <a16:creationId xmlns:a16="http://schemas.microsoft.com/office/drawing/2014/main" id="{87BB7B9B-327A-4D4D-AB93-11CB044AC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360F57D7-4501-41A6-BA54-99E121136F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7">
              <a:extLst>
                <a:ext uri="{FF2B5EF4-FFF2-40B4-BE49-F238E27FC236}">
                  <a16:creationId xmlns:a16="http://schemas.microsoft.com/office/drawing/2014/main" id="{C37AD4AC-CE9F-4C58-A4E2-D48E2FA82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8">
              <a:extLst>
                <a:ext uri="{FF2B5EF4-FFF2-40B4-BE49-F238E27FC236}">
                  <a16:creationId xmlns:a16="http://schemas.microsoft.com/office/drawing/2014/main" id="{15EE3167-7FBB-48A3-8450-E72B525E8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9">
              <a:extLst>
                <a:ext uri="{FF2B5EF4-FFF2-40B4-BE49-F238E27FC236}">
                  <a16:creationId xmlns:a16="http://schemas.microsoft.com/office/drawing/2014/main" id="{C23095D8-5DD6-4F0A-BD74-ED5FB47F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0">
              <a:extLst>
                <a:ext uri="{FF2B5EF4-FFF2-40B4-BE49-F238E27FC236}">
                  <a16:creationId xmlns:a16="http://schemas.microsoft.com/office/drawing/2014/main" id="{2A1F0E1B-819A-4255-B8AF-081106162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1">
              <a:extLst>
                <a:ext uri="{FF2B5EF4-FFF2-40B4-BE49-F238E27FC236}">
                  <a16:creationId xmlns:a16="http://schemas.microsoft.com/office/drawing/2014/main" id="{B167A410-29E3-4850-BEDC-B1362187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2">
              <a:extLst>
                <a:ext uri="{FF2B5EF4-FFF2-40B4-BE49-F238E27FC236}">
                  <a16:creationId xmlns:a16="http://schemas.microsoft.com/office/drawing/2014/main" id="{C809901A-3E02-4D2E-93C9-3F527EE97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">
              <a:extLst>
                <a:ext uri="{FF2B5EF4-FFF2-40B4-BE49-F238E27FC236}">
                  <a16:creationId xmlns:a16="http://schemas.microsoft.com/office/drawing/2014/main" id="{6CD60056-ABC2-4076-B99B-A10B08D5F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122" name="Picture 2" descr="Data Leakage in Machine Learning">
            <a:hlinkClick r:id="rId2"/>
            <a:extLst>
              <a:ext uri="{FF2B5EF4-FFF2-40B4-BE49-F238E27FC236}">
                <a16:creationId xmlns:a16="http://schemas.microsoft.com/office/drawing/2014/main" id="{7FD454E0-ECD3-414B-B5AD-ECF70D26A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" t="11106" r="-43" b="30890"/>
          <a:stretch/>
        </p:blipFill>
        <p:spPr bwMode="auto">
          <a:xfrm>
            <a:off x="1" y="10"/>
            <a:ext cx="12191695" cy="4120995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D47EAB90-DF6D-419E-92FC-8F9B900DA3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89" name="Isosceles Triangle 39">
              <a:extLst>
                <a:ext uri="{FF2B5EF4-FFF2-40B4-BE49-F238E27FC236}">
                  <a16:creationId xmlns:a16="http://schemas.microsoft.com/office/drawing/2014/main" id="{631BC384-797E-4F79-A628-36053708B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1972066-EBE9-40A7-9650-AF6A838AC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700"/>
              <a:t>Data Leakage megelőzése</a:t>
            </a:r>
          </a:p>
        </p:txBody>
      </p:sp>
    </p:spTree>
    <p:extLst>
      <p:ext uri="{BB962C8B-B14F-4D97-AF65-F5344CB8AC3E}">
        <p14:creationId xmlns:p14="http://schemas.microsoft.com/office/powerpoint/2010/main" val="2026865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0" rtlCol="0">
            <a:normAutofit/>
          </a:bodyPr>
          <a:lstStyle/>
          <a:p>
            <a:pPr algn="r"/>
            <a:r>
              <a:rPr lang="hu-HU" sz="4400" dirty="0">
                <a:solidFill>
                  <a:schemeClr val="tx1"/>
                </a:solidFill>
              </a:rPr>
              <a:t>Nagyon jól hangzik a címlapokon, hogy gyorsan tanuló „AI”</a:t>
            </a:r>
            <a:endParaRPr lang="en-US" sz="44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C1348AE0-052E-4EFC-ABDE-44262B888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De a valóságban egy adattudós munkájának körülbelül a 80%-a abból áll, hogy az adatokat próbálja összegyűjteni, tisztítani, átalakítani olyan formára, amit a megfelelő gépi tanulási modellek értelmezni tudnak. Feladata a modell betanításával sem ér véget: </a:t>
            </a:r>
            <a:r>
              <a:rPr lang="hu-HU" dirty="0" err="1"/>
              <a:t>finomításaukiteratív</a:t>
            </a:r>
            <a:r>
              <a:rPr lang="hu-HU" dirty="0"/>
              <a:t> feladat. </a:t>
            </a:r>
          </a:p>
        </p:txBody>
      </p:sp>
    </p:spTree>
    <p:extLst>
      <p:ext uri="{BB962C8B-B14F-4D97-AF65-F5344CB8AC3E}">
        <p14:creationId xmlns:p14="http://schemas.microsoft.com/office/powerpoint/2010/main" val="881703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747658A-836C-446E-ABF2-F80BFE25F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 vert="horz" lIns="228600" tIns="228600" rIns="228600" bIns="0" rtlCol="0">
            <a:noAutofit/>
          </a:bodyPr>
          <a:lstStyle/>
          <a:p>
            <a:pPr algn="r"/>
            <a:r>
              <a:rPr lang="hu-HU" sz="2800" dirty="0">
                <a:solidFill>
                  <a:schemeClr val="tx1"/>
                </a:solidFill>
              </a:rPr>
              <a:t>A feladathoz felállított szabályrendszerünk (hogyan alakítjuk át az adatokat, milyen célfüggvényt definiálunk, stb.) eleve behatárolja, hogy milyen végeredményekhez juthatunk.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nline médiaelem 4" title="Karl Sims - Evolving Virtual Creatures With Genetic Algorithms">
            <a:hlinkClick r:id="" action="ppaction://media"/>
            <a:extLst>
              <a:ext uri="{FF2B5EF4-FFF2-40B4-BE49-F238E27FC236}">
                <a16:creationId xmlns:a16="http://schemas.microsoft.com/office/drawing/2014/main" id="{EC6143B4-1F49-40EB-81A7-184E96659929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93493" y="691496"/>
            <a:ext cx="6281738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36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6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1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2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3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4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7" name="Isosceles Triangle 216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19" name="Rectangle 218">
            <a:extLst>
              <a:ext uri="{FF2B5EF4-FFF2-40B4-BE49-F238E27FC236}">
                <a16:creationId xmlns:a16="http://schemas.microsoft.com/office/drawing/2014/main" id="{9499C9FE-4B17-4937-9EB8-3E1A97E32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BA1AA859-8E3B-49BF-83F6-ADF050A2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EA5E9A71-2A94-4FAA-859F-1930C2E91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6">
              <a:extLst>
                <a:ext uri="{FF2B5EF4-FFF2-40B4-BE49-F238E27FC236}">
                  <a16:creationId xmlns:a16="http://schemas.microsoft.com/office/drawing/2014/main" id="{15C43A1A-EE63-4F18-BA50-6BCC0C5FB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7">
              <a:extLst>
                <a:ext uri="{FF2B5EF4-FFF2-40B4-BE49-F238E27FC236}">
                  <a16:creationId xmlns:a16="http://schemas.microsoft.com/office/drawing/2014/main" id="{D20E631E-2C68-4E27-B833-094ECE509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8">
              <a:extLst>
                <a:ext uri="{FF2B5EF4-FFF2-40B4-BE49-F238E27FC236}">
                  <a16:creationId xmlns:a16="http://schemas.microsoft.com/office/drawing/2014/main" id="{2446723A-FC6F-4012-8557-06069FA13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9">
              <a:extLst>
                <a:ext uri="{FF2B5EF4-FFF2-40B4-BE49-F238E27FC236}">
                  <a16:creationId xmlns:a16="http://schemas.microsoft.com/office/drawing/2014/main" id="{7F3D87D4-252C-4471-A220-28B58BF43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0">
              <a:extLst>
                <a:ext uri="{FF2B5EF4-FFF2-40B4-BE49-F238E27FC236}">
                  <a16:creationId xmlns:a16="http://schemas.microsoft.com/office/drawing/2014/main" id="{054B916A-0FD0-4006-BD6C-9D29CA03A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1">
              <a:extLst>
                <a:ext uri="{FF2B5EF4-FFF2-40B4-BE49-F238E27FC236}">
                  <a16:creationId xmlns:a16="http://schemas.microsoft.com/office/drawing/2014/main" id="{2133C3B4-D163-43CB-B3FC-A1B9A1DC3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2">
              <a:extLst>
                <a:ext uri="{FF2B5EF4-FFF2-40B4-BE49-F238E27FC236}">
                  <a16:creationId xmlns:a16="http://schemas.microsoft.com/office/drawing/2014/main" id="{44DECBCA-815C-4296-B4DA-F12AD81F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3">
              <a:extLst>
                <a:ext uri="{FF2B5EF4-FFF2-40B4-BE49-F238E27FC236}">
                  <a16:creationId xmlns:a16="http://schemas.microsoft.com/office/drawing/2014/main" id="{B6C3CA6F-2113-4095-B77D-19519074C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4">
              <a:extLst>
                <a:ext uri="{FF2B5EF4-FFF2-40B4-BE49-F238E27FC236}">
                  <a16:creationId xmlns:a16="http://schemas.microsoft.com/office/drawing/2014/main" id="{6A23EEC5-4C2F-4460-B6F6-A6852C46F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5">
              <a:extLst>
                <a:ext uri="{FF2B5EF4-FFF2-40B4-BE49-F238E27FC236}">
                  <a16:creationId xmlns:a16="http://schemas.microsoft.com/office/drawing/2014/main" id="{9CAEC751-845A-4873-BCB3-29B7EF60FD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FA38FC93-11A4-4EB5-BC13-85FB353CD1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7">
              <a:extLst>
                <a:ext uri="{FF2B5EF4-FFF2-40B4-BE49-F238E27FC236}">
                  <a16:creationId xmlns:a16="http://schemas.microsoft.com/office/drawing/2014/main" id="{B5B6AC4D-E640-47F2-AA5A-9F9A1DB88E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8">
              <a:extLst>
                <a:ext uri="{FF2B5EF4-FFF2-40B4-BE49-F238E27FC236}">
                  <a16:creationId xmlns:a16="http://schemas.microsoft.com/office/drawing/2014/main" id="{962630FB-473F-4D83-8B9F-EC52E31CA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9">
              <a:extLst>
                <a:ext uri="{FF2B5EF4-FFF2-40B4-BE49-F238E27FC236}">
                  <a16:creationId xmlns:a16="http://schemas.microsoft.com/office/drawing/2014/main" id="{035721E2-E73B-4E57-92E2-DE71F0D17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0">
              <a:extLst>
                <a:ext uri="{FF2B5EF4-FFF2-40B4-BE49-F238E27FC236}">
                  <a16:creationId xmlns:a16="http://schemas.microsoft.com/office/drawing/2014/main" id="{3071D074-66CD-4273-AF66-207364BA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1">
              <a:extLst>
                <a:ext uri="{FF2B5EF4-FFF2-40B4-BE49-F238E27FC236}">
                  <a16:creationId xmlns:a16="http://schemas.microsoft.com/office/drawing/2014/main" id="{4197CB22-95EA-4E41-94A6-6BCE8C027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2">
              <a:extLst>
                <a:ext uri="{FF2B5EF4-FFF2-40B4-BE49-F238E27FC236}">
                  <a16:creationId xmlns:a16="http://schemas.microsoft.com/office/drawing/2014/main" id="{622F5B4E-EBC2-4021-A986-B40B49442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">
              <a:extLst>
                <a:ext uri="{FF2B5EF4-FFF2-40B4-BE49-F238E27FC236}">
                  <a16:creationId xmlns:a16="http://schemas.microsoft.com/office/drawing/2014/main" id="{A1450C78-508B-412D-8354-C6AE7E9F9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D2C6055-EB42-4E7C-B358-308A54C713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A0384A8-C4E8-407C-BD44-2B989327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2" name="Isosceles Triangle 39">
              <a:extLst>
                <a:ext uri="{FF2B5EF4-FFF2-40B4-BE49-F238E27FC236}">
                  <a16:creationId xmlns:a16="http://schemas.microsoft.com/office/drawing/2014/main" id="{B7F9FA9E-2650-4B17-BA91-C12C0C5F9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96B943E-BAEE-4DC2-87CB-78F6E433D5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4200" dirty="0" err="1"/>
              <a:t>Sentdex</a:t>
            </a:r>
            <a:r>
              <a:rPr lang="hu-HU" sz="4200" dirty="0"/>
              <a:t>:</a:t>
            </a:r>
            <a:r>
              <a:rPr lang="en-US" sz="4200" dirty="0"/>
              <a:t> </a:t>
            </a:r>
            <a:r>
              <a:rPr lang="hu-HU" sz="4200" dirty="0"/>
              <a:t>gépi tanulási modellek implementálása, lépésről lépésre</a:t>
            </a:r>
            <a:endParaRPr lang="en-US" sz="4200" dirty="0"/>
          </a:p>
        </p:txBody>
      </p:sp>
      <p:pic>
        <p:nvPicPr>
          <p:cNvPr id="8199" name="Picture 4" descr="Image result for sentdex python">
            <a:hlinkClick r:id="rId2"/>
            <a:extLst>
              <a:ext uri="{FF2B5EF4-FFF2-40B4-BE49-F238E27FC236}">
                <a16:creationId xmlns:a16="http://schemas.microsoft.com/office/drawing/2014/main" id="{74378C7E-11BB-4A2A-B76E-82944F9C51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8" t="3" r="15559" b="-4"/>
          <a:stretch/>
        </p:blipFill>
        <p:spPr bwMode="auto">
          <a:xfrm>
            <a:off x="5446972" y="227"/>
            <a:ext cx="6745028" cy="685800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333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70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49" name="Group 91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150" name="Rectangle 96">
            <a:extLst>
              <a:ext uri="{FF2B5EF4-FFF2-40B4-BE49-F238E27FC236}">
                <a16:creationId xmlns:a16="http://schemas.microsoft.com/office/drawing/2014/main" id="{9EA47B02-3E97-4A98-B862-97EE1CC87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51" name="Group 98">
            <a:extLst>
              <a:ext uri="{FF2B5EF4-FFF2-40B4-BE49-F238E27FC236}">
                <a16:creationId xmlns:a16="http://schemas.microsoft.com/office/drawing/2014/main" id="{28BCFD01-4C19-442B-9D62-488465ECE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1833783B-1049-4BA0-9010-BFAB4C109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61FD692C-4765-4341-A6E1-B482574F4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365B04BC-7CE3-48C9-A059-926BD19E2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2B07173F-211C-473B-A54F-0681B4F43B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2720A38D-040B-4996-B91E-E00349DDC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D5353E8E-2085-4611-9E2D-1B9D9D366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050AC39-2583-4F80-9A14-95CA9E6AD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CCABE187-6ADD-4F50-8CD5-C62379115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CE8CE376-6B6C-4FAA-8387-F35A5E9184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9FD610B0-CBC5-4D60-B3F8-F46123C7A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E34A29B9-D29B-475E-9F99-5442A3263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E94BF894-C014-4863-8B80-FA8BA1306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F2879683-F055-4F15-AA04-FC1E2F89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E05AC816-D739-4391-B23A-62FC0AF4D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4F9DD25D-5B20-4E75-81E4-8B362750B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A8481874-C328-45AA-8298-9B06F925F2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CEAADCBD-DAD4-4351-8AA8-CFD450997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61942AF8-6410-48C7-BC40-B6AADBDD7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48C2F59A-F73F-4528-808E-FEA11BCD7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152" name="Group 119">
            <a:extLst>
              <a:ext uri="{FF2B5EF4-FFF2-40B4-BE49-F238E27FC236}">
                <a16:creationId xmlns:a16="http://schemas.microsoft.com/office/drawing/2014/main" id="{80DA3A6B-9E3F-476D-9737-456E7221B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761094C-9D78-4A6D-8670-C49FBA5FF9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53" name="Isosceles Triangle 39">
              <a:extLst>
                <a:ext uri="{FF2B5EF4-FFF2-40B4-BE49-F238E27FC236}">
                  <a16:creationId xmlns:a16="http://schemas.microsoft.com/office/drawing/2014/main" id="{D180EA73-0984-453B-BCCF-AF4576D4F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A2C8D7B-AB50-466B-B615-EBE87953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ím 2">
            <a:extLst>
              <a:ext uri="{FF2B5EF4-FFF2-40B4-BE49-F238E27FC236}">
                <a16:creationId xmlns:a16="http://schemas.microsoft.com/office/drawing/2014/main" id="{45CD0BF6-7A57-4DCB-8D0D-3D92D3816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hu-HU" sz="5400" dirty="0"/>
              <a:t>Victor </a:t>
            </a:r>
            <a:r>
              <a:rPr lang="hu-HU" sz="5400" dirty="0" err="1"/>
              <a:t>Lavrenko</a:t>
            </a:r>
            <a:r>
              <a:rPr lang="hu-HU" sz="5400" dirty="0"/>
              <a:t> gépi tanulási lejátszási listái</a:t>
            </a:r>
            <a:endParaRPr lang="en-US" sz="5400" dirty="0"/>
          </a:p>
        </p:txBody>
      </p:sp>
      <p:pic>
        <p:nvPicPr>
          <p:cNvPr id="6146" name="Picture 2" descr="Related image">
            <a:hlinkClick r:id="rId2"/>
            <a:extLst>
              <a:ext uri="{FF2B5EF4-FFF2-40B4-BE49-F238E27FC236}">
                <a16:creationId xmlns:a16="http://schemas.microsoft.com/office/drawing/2014/main" id="{BE618834-3C98-45DE-B8F9-7D872626C3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26" r="-1" b="3074"/>
          <a:stretch/>
        </p:blipFill>
        <p:spPr bwMode="auto">
          <a:xfrm>
            <a:off x="6087852" y="227"/>
            <a:ext cx="6104147" cy="685800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704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68D903-F26B-46F9-911C-92FEC6A69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E148-E023-4954-86E3-30141DFB5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0D3F982F-CC17-4661-8EAF-7BC5E6735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0D37B37-763F-44D7-AEBC-4489363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37E4608D-34B6-48E2-8243-67D04B36F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40C4AC8-50E7-49B1-8864-2CE866701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8B74515D-097E-4D6D-9614-3EE424776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01B715E-8AF8-4069-AFF6-C4731F0C3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1E01D11-2228-4016-AD29-65D1C6DB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1459FE25-5A43-4BCE-B99B-4F40DE8A4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3B23074C-316F-47BD-8C6B-EC2FF4952F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A8080108-D92A-4D64-AFA7-DCCBAF669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4CDA9133-E392-4602-8F72-342B0F2B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41574FAC-64B1-48BF-9962-5F1D6F293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/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C0763C8-12E2-42A2-96FE-5731CDF29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FA456C9D-7219-467B-B2AD-D5789A7D2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7284864-DE74-4A45-AD93-F63035040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2ECA1844-43F9-45F6-B52D-4854DBC48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F9ECEA64-1836-4323-A0A3-D4F829112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50F914B-7F44-4D5A-97BB-4BE453F4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/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3EFB651-6736-424B-995D-48C4B0E55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/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B4E014-64CE-4D11-A129-94A1893FA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BDC1C1-8061-451F-8181-9F0402645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C35F105D-10BD-4664-8966-82DC76172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C9E557E-56E2-4C47-BB57-B5D2A4FB3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6BE952CC-A877-48AF-9155-73730056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/>
              <a:t>3. </a:t>
            </a:r>
            <a:r>
              <a:rPr lang="hu-HU" dirty="0"/>
              <a:t>Gépi tanulás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B5D4367-D291-4C04-ADFB-2C43DC57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alapfogalmak</a:t>
            </a:r>
          </a:p>
        </p:txBody>
      </p:sp>
    </p:spTree>
    <p:extLst>
      <p:ext uri="{BB962C8B-B14F-4D97-AF65-F5344CB8AC3E}">
        <p14:creationId xmlns:p14="http://schemas.microsoft.com/office/powerpoint/2010/main" val="1349467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10">
            <a:extLst>
              <a:ext uri="{FF2B5EF4-FFF2-40B4-BE49-F238E27FC236}">
                <a16:creationId xmlns:a16="http://schemas.microsoft.com/office/drawing/2014/main" id="{EDFF257A-042C-46B5-80D1-3E8CFD334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12">
            <a:extLst>
              <a:ext uri="{FF2B5EF4-FFF2-40B4-BE49-F238E27FC236}">
                <a16:creationId xmlns:a16="http://schemas.microsoft.com/office/drawing/2014/main" id="{E2836BD6-A1CD-4253-813F-3EDA642A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63EE4AB3-C905-497E-988B-4D7394894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74DC5FF-D912-4C9F-811A-337208A3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04E6A71-624A-4806-A53E-87BC73A8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E1871C83-254F-49CD-8EA7-8CB7089B8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27141DF-5457-4673-B816-C6C5C72A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BC9A176E-C84F-4816-97D4-426B396FC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81B905A-332A-49BC-9456-7D0337D9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EBD9769-DFB9-4970-91FF-137E685AF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21DCB916-2D3C-46BC-9A95-EFC166D96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9DAD37-FFF7-49FA-8FBB-D20A992D4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48A64A-D598-4309-BCA9-F67ADE72C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38A95D77-7745-4551-BBD5-3515A074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C20B7F-80D6-4D48-BB2A-9AEC85494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55589882-0BB8-42B0-B42F-32A75B19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53673B9F-5864-445E-82E7-0A8324FA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6FF3B3D-59FE-4AE1-AA54-14A691D6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901CA0F0-4962-4EC5-BA5B-3F0A967FC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DD02E26-C2AD-4062-85BD-28D172C9E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D7B60BD4-07C1-461F-B38E-B39EBACA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1BB3F7-E4A5-4BD9-A70D-FDA6C9127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B93A80B5-32BA-48BB-941A-4FC64AC62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Rectangle 35">
            <a:extLst>
              <a:ext uri="{FF2B5EF4-FFF2-40B4-BE49-F238E27FC236}">
                <a16:creationId xmlns:a16="http://schemas.microsoft.com/office/drawing/2014/main" id="{9C057A66-6E97-4BA5-B4B3-2690ACE3C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22">
            <a:extLst>
              <a:ext uri="{FF2B5EF4-FFF2-40B4-BE49-F238E27FC236}">
                <a16:creationId xmlns:a16="http://schemas.microsoft.com/office/drawing/2014/main" id="{764884A8-16DD-467F-A648-70B32E20B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6681CD-6924-4550-926C-667FC2C6A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hu-HU" sz="3600" dirty="0"/>
              <a:t>Adatbázisok kiépítése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r>
              <a:rPr lang="hu-HU" sz="1400" dirty="0">
                <a:solidFill>
                  <a:schemeClr val="bg1"/>
                </a:solidFill>
              </a:rPr>
              <a:t>Minél több szolgáltatása van egy cégnek, minél több helyen van jelen, annál több adattal rendelkezhet.</a:t>
            </a:r>
          </a:p>
          <a:p>
            <a:r>
              <a:rPr lang="hu-HU" sz="1400" dirty="0">
                <a:solidFill>
                  <a:schemeClr val="bg1"/>
                </a:solidFill>
              </a:rPr>
              <a:t>Ingyenes extra szolgáltatások kialakítása azért is éri meg, mert a felhasználók nálunk maradnék és további adatokat hoznak létre.</a:t>
            </a:r>
          </a:p>
          <a:p>
            <a:r>
              <a:rPr lang="hu-HU" sz="1400" dirty="0">
                <a:solidFill>
                  <a:schemeClr val="bg1"/>
                </a:solidFill>
              </a:rPr>
              <a:t>Különböző adatbázisok felvásárlása és összefésülése (amennyiben a jog lehetővé teszi)</a:t>
            </a:r>
          </a:p>
        </p:txBody>
      </p:sp>
      <p:pic>
        <p:nvPicPr>
          <p:cNvPr id="6" name="Picture 2" descr="Image result for facebook whatsapp instagram">
            <a:extLst>
              <a:ext uri="{FF2B5EF4-FFF2-40B4-BE49-F238E27FC236}">
                <a16:creationId xmlns:a16="http://schemas.microsoft.com/office/drawing/2014/main" id="{36D592D6-BF04-4845-80C9-12567018B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7" r="30611" b="-1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75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47">
            <a:extLst>
              <a:ext uri="{FF2B5EF4-FFF2-40B4-BE49-F238E27FC236}">
                <a16:creationId xmlns:a16="http://schemas.microsoft.com/office/drawing/2014/main" id="{398E8958-A0BD-4366-8F61-3A496C51C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49">
            <a:extLst>
              <a:ext uri="{FF2B5EF4-FFF2-40B4-BE49-F238E27FC236}">
                <a16:creationId xmlns:a16="http://schemas.microsoft.com/office/drawing/2014/main" id="{D445862C-E73D-4EFB-9DD5-8A5E3473E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D2676ED1-2492-46B6-88D6-C9ED257B7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58A42DCC-C6BA-4B68-9FC4-FEE65399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F81ED05C-778D-41F3-9C0E-6DE1D668A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EE063861-F6FC-4CC1-A77E-5993E5E25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7E1DA2FC-6137-4EC4-B9F4-72264C39D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BFE9E3A7-993F-401D-8B16-53BFC6FA2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23757125-5D70-4D7A-B223-2FFC51F5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03C4207E-9457-436F-B9A0-C3CAEBF81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64EE9697-E49F-4E62-8318-9E2DBC6E7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0800120F-70F4-4696-BAFB-BBC0BC576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8D1E1ADB-5BAA-49F4-BE24-044E94104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9D410413-BDE6-4A4E-930A-0ACBBF8CD2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0EBF657D-5B37-4F84-8833-C569EAB904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A2DBF00E-BE35-44EC-A95B-8B2EE9233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BA2C8141-5135-467E-B940-D3836B16E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44991C1A-45E7-45C6-8816-BFEDFFCCB7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88BEC13-903F-4318-B5AB-DC23ED2ED5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41E259CE-D2C5-4FBC-9FAE-5AB0BBD0E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495CB679-05D8-44D1-8218-C5255295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DFCC6878-2DB4-4497-B668-E75220A20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36254A6B-DCFA-42AD-906C-C43E2CAE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Rectangle 72">
            <a:extLst>
              <a:ext uri="{FF2B5EF4-FFF2-40B4-BE49-F238E27FC236}">
                <a16:creationId xmlns:a16="http://schemas.microsoft.com/office/drawing/2014/main" id="{1429180E-866D-447C-A170-484000E48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22">
            <a:extLst>
              <a:ext uri="{FF2B5EF4-FFF2-40B4-BE49-F238E27FC236}">
                <a16:creationId xmlns:a16="http://schemas.microsoft.com/office/drawing/2014/main" id="{FEE51AA4-287D-4CB8-8CD4-D6986106F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76">
            <a:extLst>
              <a:ext uri="{FF2B5EF4-FFF2-40B4-BE49-F238E27FC236}">
                <a16:creationId xmlns:a16="http://schemas.microsoft.com/office/drawing/2014/main" id="{0177ACA7-E71A-4888-9EBD-074801D88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 fontScale="90000"/>
          </a:bodyPr>
          <a:lstStyle/>
          <a:p>
            <a:r>
              <a:rPr lang="hu-HU" sz="3600" dirty="0"/>
              <a:t>Különös megoldások adatszerzésre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 fontScale="92500"/>
          </a:bodyPr>
          <a:lstStyle/>
          <a:p>
            <a:r>
              <a:rPr lang="hu-HU" sz="1600" dirty="0">
                <a:solidFill>
                  <a:schemeClr val="bg1"/>
                </a:solidFill>
              </a:rPr>
              <a:t>Nagy cégek komoly előnyben: a nagy számú szolgáltatásaik és a nagy számú felhasználóbázisuk mind adatot termelhet.</a:t>
            </a:r>
          </a:p>
          <a:p>
            <a:r>
              <a:rPr lang="hu-HU" sz="1600" dirty="0">
                <a:solidFill>
                  <a:schemeClr val="bg1"/>
                </a:solidFill>
              </a:rPr>
              <a:t>Captcha: a szöveges ellenőrzések kitöltésével valójában könyvek digitalizálásában segítettünk.</a:t>
            </a:r>
          </a:p>
          <a:p>
            <a:r>
              <a:rPr lang="hu-HU" sz="1600" dirty="0">
                <a:solidFill>
                  <a:schemeClr val="bg1"/>
                </a:solidFill>
              </a:rPr>
              <a:t>Captcha képekkel: ezek képfelismerő algoritmusok számára lesznek példák (közlekedési táblák valószínűleg önvezető autóknál lesznek használva, mint emberi munkával annotált adatok)</a:t>
            </a:r>
          </a:p>
        </p:txBody>
      </p:sp>
      <p:sp>
        <p:nvSpPr>
          <p:cNvPr id="92" name="Rectangle 78">
            <a:extLst>
              <a:ext uri="{FF2B5EF4-FFF2-40B4-BE49-F238E27FC236}">
                <a16:creationId xmlns:a16="http://schemas.microsoft.com/office/drawing/2014/main" id="{B2DF6337-9683-4A06-B3D5-CB22C7F4F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Related image">
            <a:extLst>
              <a:ext uri="{FF2B5EF4-FFF2-40B4-BE49-F238E27FC236}">
                <a16:creationId xmlns:a16="http://schemas.microsoft.com/office/drawing/2014/main" id="{3A43D2A2-DBD4-42AA-8E77-E4DBEC8B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2" y="1837354"/>
            <a:ext cx="3990545" cy="31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550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DFF257A-042C-46B5-80D1-3E8CFD334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2836BD6-A1CD-4253-813F-3EDA642A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63EE4AB3-C905-497E-988B-4D7394894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774DC5FF-D912-4C9F-811A-337208A3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E04E6A71-624A-4806-A53E-87BC73A8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E1871C83-254F-49CD-8EA7-8CB7089B8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427141DF-5457-4673-B816-C6C5C72A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BC9A176E-C84F-4816-97D4-426B396FC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981B905A-332A-49BC-9456-7D0337D9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2EBD9769-DFB9-4970-91FF-137E685AF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21DCB916-2D3C-46BC-9A95-EFC166D96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189DAD37-FFF7-49FA-8FBB-D20A992D4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D148A64A-D598-4309-BCA9-F67ADE72C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8A95D77-7745-4551-BBD5-3515A074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A2C20B7F-80D6-4D48-BB2A-9AEC85494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55589882-0BB8-42B0-B42F-32A75B19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53673B9F-5864-445E-82E7-0A8324FA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16FF3B3D-59FE-4AE1-AA54-14A691D6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901CA0F0-4962-4EC5-BA5B-3F0A967FC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3DD02E26-C2AD-4062-85BD-28D172C9E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D7B60BD4-07C1-461F-B38E-B39EBACA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4">
              <a:extLst>
                <a:ext uri="{FF2B5EF4-FFF2-40B4-BE49-F238E27FC236}">
                  <a16:creationId xmlns:a16="http://schemas.microsoft.com/office/drawing/2014/main" id="{D81BB3F7-E4A5-4BD9-A70D-FDA6C9127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5">
              <a:extLst>
                <a:ext uri="{FF2B5EF4-FFF2-40B4-BE49-F238E27FC236}">
                  <a16:creationId xmlns:a16="http://schemas.microsoft.com/office/drawing/2014/main" id="{B93A80B5-32BA-48BB-941A-4FC64AC62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C057A66-6E97-4BA5-B4B3-2690ACE3C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Isosceles Triangle 22">
            <a:extLst>
              <a:ext uri="{FF2B5EF4-FFF2-40B4-BE49-F238E27FC236}">
                <a16:creationId xmlns:a16="http://schemas.microsoft.com/office/drawing/2014/main" id="{764884A8-16DD-467F-A648-70B32E20B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76681CD-6924-4550-926C-667FC2C6A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hu-HU" sz="3300" dirty="0"/>
              <a:t>Különös megoldások adatszerzésre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r>
              <a:rPr lang="hu-HU" sz="1600" dirty="0">
                <a:solidFill>
                  <a:srgbClr val="FFFFFE"/>
                </a:solidFill>
              </a:rPr>
              <a:t>Amazon </a:t>
            </a:r>
            <a:r>
              <a:rPr lang="hu-HU" sz="1600" dirty="0" err="1">
                <a:solidFill>
                  <a:srgbClr val="FFFFFE"/>
                </a:solidFill>
              </a:rPr>
              <a:t>Mechanical</a:t>
            </a:r>
            <a:r>
              <a:rPr lang="hu-HU" sz="1600" dirty="0">
                <a:solidFill>
                  <a:srgbClr val="FFFFFE"/>
                </a:solidFill>
              </a:rPr>
              <a:t> </a:t>
            </a:r>
            <a:r>
              <a:rPr lang="hu-HU" sz="1600" dirty="0" err="1">
                <a:solidFill>
                  <a:srgbClr val="FFFFFE"/>
                </a:solidFill>
              </a:rPr>
              <a:t>Turk</a:t>
            </a:r>
            <a:r>
              <a:rPr lang="hu-HU" sz="1600" dirty="0">
                <a:solidFill>
                  <a:srgbClr val="FFFFFE"/>
                </a:solidFill>
              </a:rPr>
              <a:t> szolgáltatása: egyszerű feladatok kiadhatók emberek számára, hogy egy jelképes összegért elvégezzék (például képek címkézése, minták készítése, stb.). Ezek később felhasználhatók kutatásokhoz vagy gépi tanulási rendszerekhez.</a:t>
            </a:r>
          </a:p>
          <a:p>
            <a:r>
              <a:rPr lang="hu-HU" sz="1600" dirty="0">
                <a:solidFill>
                  <a:srgbClr val="FFFFFE"/>
                </a:solidFill>
              </a:rPr>
              <a:t>A szolgáltatás Kempelen Farkas legendás sakkozógépéről A Törökről kapta a nevét.</a:t>
            </a:r>
          </a:p>
        </p:txBody>
      </p:sp>
      <p:pic>
        <p:nvPicPr>
          <p:cNvPr id="32" name="Picture 2" descr="Image result for mechanical turk">
            <a:extLst>
              <a:ext uri="{FF2B5EF4-FFF2-40B4-BE49-F238E27FC236}">
                <a16:creationId xmlns:a16="http://schemas.microsoft.com/office/drawing/2014/main" id="{747FE3D3-4368-4543-AC20-80A6B1A0F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3" t="3" r="54364" b="-3"/>
          <a:stretch/>
        </p:blipFill>
        <p:spPr bwMode="auto">
          <a:xfrm>
            <a:off x="7549862" y="227"/>
            <a:ext cx="4641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672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6" name="Rectangle 104">
            <a:extLst>
              <a:ext uri="{FF2B5EF4-FFF2-40B4-BE49-F238E27FC236}">
                <a16:creationId xmlns:a16="http://schemas.microsoft.com/office/drawing/2014/main" id="{EDFF257A-042C-46B5-80D1-3E8CFD334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106">
            <a:extLst>
              <a:ext uri="{FF2B5EF4-FFF2-40B4-BE49-F238E27FC236}">
                <a16:creationId xmlns:a16="http://schemas.microsoft.com/office/drawing/2014/main" id="{E2836BD6-A1CD-4253-813F-3EDA642A7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63EE4AB3-C905-497E-988B-4D7394894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6">
              <a:extLst>
                <a:ext uri="{FF2B5EF4-FFF2-40B4-BE49-F238E27FC236}">
                  <a16:creationId xmlns:a16="http://schemas.microsoft.com/office/drawing/2014/main" id="{774DC5FF-D912-4C9F-811A-337208A3B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7">
              <a:extLst>
                <a:ext uri="{FF2B5EF4-FFF2-40B4-BE49-F238E27FC236}">
                  <a16:creationId xmlns:a16="http://schemas.microsoft.com/office/drawing/2014/main" id="{E04E6A71-624A-4806-A53E-87BC73A85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8">
              <a:extLst>
                <a:ext uri="{FF2B5EF4-FFF2-40B4-BE49-F238E27FC236}">
                  <a16:creationId xmlns:a16="http://schemas.microsoft.com/office/drawing/2014/main" id="{E1871C83-254F-49CD-8EA7-8CB7089B8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">
              <a:extLst>
                <a:ext uri="{FF2B5EF4-FFF2-40B4-BE49-F238E27FC236}">
                  <a16:creationId xmlns:a16="http://schemas.microsoft.com/office/drawing/2014/main" id="{427141DF-5457-4673-B816-C6C5C72A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0">
              <a:extLst>
                <a:ext uri="{FF2B5EF4-FFF2-40B4-BE49-F238E27FC236}">
                  <a16:creationId xmlns:a16="http://schemas.microsoft.com/office/drawing/2014/main" id="{BC9A176E-C84F-4816-97D4-426B396FC0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">
              <a:extLst>
                <a:ext uri="{FF2B5EF4-FFF2-40B4-BE49-F238E27FC236}">
                  <a16:creationId xmlns:a16="http://schemas.microsoft.com/office/drawing/2014/main" id="{981B905A-332A-49BC-9456-7D0337D9B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2">
              <a:extLst>
                <a:ext uri="{FF2B5EF4-FFF2-40B4-BE49-F238E27FC236}">
                  <a16:creationId xmlns:a16="http://schemas.microsoft.com/office/drawing/2014/main" id="{2EBD9769-DFB9-4970-91FF-137E685AF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">
              <a:extLst>
                <a:ext uri="{FF2B5EF4-FFF2-40B4-BE49-F238E27FC236}">
                  <a16:creationId xmlns:a16="http://schemas.microsoft.com/office/drawing/2014/main" id="{21DCB916-2D3C-46BC-9A95-EFC166D96C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4">
              <a:extLst>
                <a:ext uri="{FF2B5EF4-FFF2-40B4-BE49-F238E27FC236}">
                  <a16:creationId xmlns:a16="http://schemas.microsoft.com/office/drawing/2014/main" id="{189DAD37-FFF7-49FA-8FBB-D20A992D4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5">
              <a:extLst>
                <a:ext uri="{FF2B5EF4-FFF2-40B4-BE49-F238E27FC236}">
                  <a16:creationId xmlns:a16="http://schemas.microsoft.com/office/drawing/2014/main" id="{D148A64A-D598-4309-BCA9-F67ADE72CB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38A95D77-7745-4551-BBD5-3515A074D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7">
              <a:extLst>
                <a:ext uri="{FF2B5EF4-FFF2-40B4-BE49-F238E27FC236}">
                  <a16:creationId xmlns:a16="http://schemas.microsoft.com/office/drawing/2014/main" id="{A2C20B7F-80D6-4D48-BB2A-9AEC85494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8">
              <a:extLst>
                <a:ext uri="{FF2B5EF4-FFF2-40B4-BE49-F238E27FC236}">
                  <a16:creationId xmlns:a16="http://schemas.microsoft.com/office/drawing/2014/main" id="{55589882-0BB8-42B0-B42F-32A75B19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">
              <a:extLst>
                <a:ext uri="{FF2B5EF4-FFF2-40B4-BE49-F238E27FC236}">
                  <a16:creationId xmlns:a16="http://schemas.microsoft.com/office/drawing/2014/main" id="{53673B9F-5864-445E-82E7-0A8324FA8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0">
              <a:extLst>
                <a:ext uri="{FF2B5EF4-FFF2-40B4-BE49-F238E27FC236}">
                  <a16:creationId xmlns:a16="http://schemas.microsoft.com/office/drawing/2014/main" id="{16FF3B3D-59FE-4AE1-AA54-14A691D6B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1">
              <a:extLst>
                <a:ext uri="{FF2B5EF4-FFF2-40B4-BE49-F238E27FC236}">
                  <a16:creationId xmlns:a16="http://schemas.microsoft.com/office/drawing/2014/main" id="{901CA0F0-4962-4EC5-BA5B-3F0A967FC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2">
              <a:extLst>
                <a:ext uri="{FF2B5EF4-FFF2-40B4-BE49-F238E27FC236}">
                  <a16:creationId xmlns:a16="http://schemas.microsoft.com/office/drawing/2014/main" id="{3DD02E26-C2AD-4062-85BD-28D172C9E7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3">
              <a:extLst>
                <a:ext uri="{FF2B5EF4-FFF2-40B4-BE49-F238E27FC236}">
                  <a16:creationId xmlns:a16="http://schemas.microsoft.com/office/drawing/2014/main" id="{D7B60BD4-07C1-461F-B38E-B39EBACA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4">
              <a:extLst>
                <a:ext uri="{FF2B5EF4-FFF2-40B4-BE49-F238E27FC236}">
                  <a16:creationId xmlns:a16="http://schemas.microsoft.com/office/drawing/2014/main" id="{D81BB3F7-E4A5-4BD9-A70D-FDA6C9127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5">
              <a:extLst>
                <a:ext uri="{FF2B5EF4-FFF2-40B4-BE49-F238E27FC236}">
                  <a16:creationId xmlns:a16="http://schemas.microsoft.com/office/drawing/2014/main" id="{B93A80B5-32BA-48BB-941A-4FC64AC62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9C057A66-6E97-4BA5-B4B3-2690ACE3CE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Isosceles Triangle 22">
            <a:extLst>
              <a:ext uri="{FF2B5EF4-FFF2-40B4-BE49-F238E27FC236}">
                <a16:creationId xmlns:a16="http://schemas.microsoft.com/office/drawing/2014/main" id="{764884A8-16DD-467F-A648-70B32E20B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276681CD-6924-4550-926C-667FC2C6A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3AF33113-09CE-43CD-82F6-E2E4B3A9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78" y="1718735"/>
            <a:ext cx="5767566" cy="1072378"/>
          </a:xfrm>
        </p:spPr>
        <p:txBody>
          <a:bodyPr anchor="ctr">
            <a:normAutofit/>
          </a:bodyPr>
          <a:lstStyle/>
          <a:p>
            <a:r>
              <a:rPr lang="hu-HU" sz="3600"/>
              <a:t>Ingyenes adatbázisok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7774B9C-71F3-47C6-B7CB-CADDBBA49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102" y="2789239"/>
            <a:ext cx="5768442" cy="2683606"/>
          </a:xfrm>
        </p:spPr>
        <p:txBody>
          <a:bodyPr>
            <a:normAutofit/>
          </a:bodyPr>
          <a:lstStyle/>
          <a:p>
            <a:r>
              <a:rPr lang="hu-HU" sz="11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</a:t>
            </a:r>
            <a:endParaRPr lang="hu-HU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https://www.analyticsvidhya.com/blog/2018/03/comprehensive-collection-deep-learning-datasets/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https://medium.com/@hjalli/10-famous-and-useful-demo-data-sets-1e267d7b5c03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https://registry.opendata.aws/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https://github.com/awesomedata/awesome-public-datasets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https://en.wikipedia.org/wiki/List_of_datasets_for_machine_learning_research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bg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https://toolbox.google.com/datasetsearch</a:t>
            </a:r>
            <a:r>
              <a:rPr lang="en-US" sz="1100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31" name="Kép helye 4">
            <a:hlinkClick r:id="rId9"/>
            <a:extLst>
              <a:ext uri="{FF2B5EF4-FFF2-40B4-BE49-F238E27FC236}">
                <a16:creationId xmlns:a16="http://schemas.microsoft.com/office/drawing/2014/main" id="{8CDB1990-7D63-4883-AEA2-1B2111909BA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0875" t="-136" r="58158" b="134"/>
          <a:stretch/>
        </p:blipFill>
        <p:spPr>
          <a:xfrm>
            <a:off x="7549862" y="227"/>
            <a:ext cx="46418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DAE3342-9DFC-49D4-B09C-25E31076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7" name="Freeform 5">
              <a:extLst>
                <a:ext uri="{FF2B5EF4-FFF2-40B4-BE49-F238E27FC236}">
                  <a16:creationId xmlns:a16="http://schemas.microsoft.com/office/drawing/2014/main" id="{E49E0D20-8423-4612-99A5-14AEF8F6B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57C2C108-5A30-48CA-9203-56747AEB7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1A343912-2EFC-408E-A862-5C9BF108D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8">
              <a:extLst>
                <a:ext uri="{FF2B5EF4-FFF2-40B4-BE49-F238E27FC236}">
                  <a16:creationId xmlns:a16="http://schemas.microsoft.com/office/drawing/2014/main" id="{AA50D1CF-9DAE-4CF6-B829-E66CEE9D5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9">
              <a:extLst>
                <a:ext uri="{FF2B5EF4-FFF2-40B4-BE49-F238E27FC236}">
                  <a16:creationId xmlns:a16="http://schemas.microsoft.com/office/drawing/2014/main" id="{FE5799A4-0568-433E-BF41-752CF516A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10">
              <a:extLst>
                <a:ext uri="{FF2B5EF4-FFF2-40B4-BE49-F238E27FC236}">
                  <a16:creationId xmlns:a16="http://schemas.microsoft.com/office/drawing/2014/main" id="{CDBB86ED-F16F-4C28-BDD5-72D771176F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1">
              <a:extLst>
                <a:ext uri="{FF2B5EF4-FFF2-40B4-BE49-F238E27FC236}">
                  <a16:creationId xmlns:a16="http://schemas.microsoft.com/office/drawing/2014/main" id="{3347939E-8B76-4CFC-B2EC-63A7E2278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FA1DD132-02E4-4CD3-B496-BFF924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3">
              <a:extLst>
                <a:ext uri="{FF2B5EF4-FFF2-40B4-BE49-F238E27FC236}">
                  <a16:creationId xmlns:a16="http://schemas.microsoft.com/office/drawing/2014/main" id="{710BDA52-A7D7-4E4E-9F36-EC8F983EA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4">
              <a:extLst>
                <a:ext uri="{FF2B5EF4-FFF2-40B4-BE49-F238E27FC236}">
                  <a16:creationId xmlns:a16="http://schemas.microsoft.com/office/drawing/2014/main" id="{B1BDF852-319F-42B8-9A50-7C9A9387C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5">
              <a:extLst>
                <a:ext uri="{FF2B5EF4-FFF2-40B4-BE49-F238E27FC236}">
                  <a16:creationId xmlns:a16="http://schemas.microsoft.com/office/drawing/2014/main" id="{3AACE376-C01E-4F1F-91B7-39D0274BF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7F612F4C-050E-459D-9771-ED088374A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7">
              <a:extLst>
                <a:ext uri="{FF2B5EF4-FFF2-40B4-BE49-F238E27FC236}">
                  <a16:creationId xmlns:a16="http://schemas.microsoft.com/office/drawing/2014/main" id="{94E4211B-3E41-4905-8F4E-76811B9E5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8">
              <a:extLst>
                <a:ext uri="{FF2B5EF4-FFF2-40B4-BE49-F238E27FC236}">
                  <a16:creationId xmlns:a16="http://schemas.microsoft.com/office/drawing/2014/main" id="{6AEC87EE-0CB8-43DE-8FEB-4586A92E8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9">
              <a:extLst>
                <a:ext uri="{FF2B5EF4-FFF2-40B4-BE49-F238E27FC236}">
                  <a16:creationId xmlns:a16="http://schemas.microsoft.com/office/drawing/2014/main" id="{277C1C5D-7BDC-47E4-8B81-C3C4AE949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20">
              <a:extLst>
                <a:ext uri="{FF2B5EF4-FFF2-40B4-BE49-F238E27FC236}">
                  <a16:creationId xmlns:a16="http://schemas.microsoft.com/office/drawing/2014/main" id="{7A2A6EF8-9768-4478-9CD3-DFA547CEF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1">
              <a:extLst>
                <a:ext uri="{FF2B5EF4-FFF2-40B4-BE49-F238E27FC236}">
                  <a16:creationId xmlns:a16="http://schemas.microsoft.com/office/drawing/2014/main" id="{1FD9091C-E8FA-4ADA-937F-A74426ED1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B69923E7-63C4-47CE-956E-09D384D4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A2576784-872E-494C-A041-0E346226B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54F73D8-62C2-4127-9D19-01219BBB9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FD8CA02-9BE5-4B82-8129-6EF618402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01515E68-030C-4313-B300-35253163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937725F-1DDF-4225-937E-106DBB047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5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Cím 3">
            <a:extLst>
              <a:ext uri="{FF2B5EF4-FFF2-40B4-BE49-F238E27FC236}">
                <a16:creationId xmlns:a16="http://schemas.microsoft.com/office/drawing/2014/main" id="{875DFAF9-BC50-4860-9B6C-4E0CE05A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400" dirty="0">
                <a:solidFill>
                  <a:schemeClr val="tx2"/>
                </a:solidFill>
              </a:rPr>
              <a:t>https://www.gdpr.info.hu/gdpr-rendelet-szovege</a:t>
            </a:r>
          </a:p>
        </p:txBody>
      </p:sp>
      <p:sp>
        <p:nvSpPr>
          <p:cNvPr id="175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CCD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CCD0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Image result for gdpr">
            <a:extLst>
              <a:ext uri="{FF2B5EF4-FFF2-40B4-BE49-F238E27FC236}">
                <a16:creationId xmlns:a16="http://schemas.microsoft.com/office/drawing/2014/main" id="{117776A4-25FA-47CB-8F45-0E11CCE83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" r="5710" b="-8"/>
          <a:stretch/>
        </p:blipFill>
        <p:spPr bwMode="auto">
          <a:xfrm>
            <a:off x="3215640" y="1120792"/>
            <a:ext cx="5760720" cy="3099816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88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7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6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4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EE14E1BC-D6EF-4BD6-8222-0083DA656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hu-HU" sz="7200" dirty="0">
                <a:solidFill>
                  <a:schemeClr val="accent1"/>
                </a:solidFill>
              </a:rPr>
              <a:t>Köszönöm a figyelmet</a:t>
            </a:r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6DF7163B-680B-4A30-91E1-0AAD697AE1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hu-HU" sz="2400" dirty="0">
                <a:solidFill>
                  <a:schemeClr val="tx1"/>
                </a:solidFill>
              </a:rPr>
              <a:t>Várom a kérdéseket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F39476B-1A6D-47CB-AC7A-FB87EF00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90253" y="3276595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099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63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5" name="Group 84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6" name="Rectangle 89">
            <a:extLst>
              <a:ext uri="{FF2B5EF4-FFF2-40B4-BE49-F238E27FC236}">
                <a16:creationId xmlns:a16="http://schemas.microsoft.com/office/drawing/2014/main" id="{B7FF52F0-41C1-43AB-A827-85DF6A06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7" name="Group 91">
            <a:extLst>
              <a:ext uri="{FF2B5EF4-FFF2-40B4-BE49-F238E27FC236}">
                <a16:creationId xmlns:a16="http://schemas.microsoft.com/office/drawing/2014/main" id="{6C144995-155B-424A-B9F4-F22B71B70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8209302C-6060-4E33-B0FF-231E14ABE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1B7CFB76-EC56-4AEC-9C98-2E090DE43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B477DDB4-CCA0-4087-A6A1-A2AAE5021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6D89F34-3A58-4580-BD09-33277B5DE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B2323A6B-B80D-43C6-9C79-8A543993B5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34BF7A9F-A77E-438F-B3C2-963039783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F5EE77F3-F65B-4C01-91EB-3F45576BF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E2A55C6C-6A64-4546-AA40-F2343C11F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BBF96922-FB36-4155-A363-5AB6E60F0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5BB8D0CC-3FD6-4257-9B8E-8F6B35BA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59C16BD8-BDED-4F47-9EF4-B9F466D90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687913F5-87F7-499B-9C9A-DB7687145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C1FC0B82-88DF-42A3-9041-1037C9A76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1C083223-5759-48E1-B3AE-ADF4C165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A283EA1D-83E3-4469-A48F-58ECE187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9C827C81-2FCC-48CE-947D-120E6924B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FDB65A24-1E0B-4AEF-8973-DCD5417F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FD07639F-33B8-42B0-8353-70EFD44BA1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4C2C74EF-6FD2-4E2D-84EA-33191D52C0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8" name="Rectangle 112">
            <a:extLst>
              <a:ext uri="{FF2B5EF4-FFF2-40B4-BE49-F238E27FC236}">
                <a16:creationId xmlns:a16="http://schemas.microsoft.com/office/drawing/2014/main" id="{49DB63B5-3AC2-4401-94EF-046358A66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4C5FE368-8B73-4B50-A7F1-B563D374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36" y="1326996"/>
            <a:ext cx="8679915" cy="2965254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tx1"/>
                </a:solidFill>
              </a:rPr>
              <a:t>A </a:t>
            </a:r>
            <a:r>
              <a:rPr lang="en-US" sz="5000" dirty="0" err="1">
                <a:solidFill>
                  <a:schemeClr val="tx1"/>
                </a:solidFill>
              </a:rPr>
              <a:t>diasor</a:t>
            </a:r>
            <a:r>
              <a:rPr lang="hu-HU" sz="5000" dirty="0">
                <a:solidFill>
                  <a:schemeClr val="tx1"/>
                </a:solidFill>
              </a:rPr>
              <a:t>ok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hivatkozásokat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és</a:t>
            </a:r>
            <a:r>
              <a:rPr lang="en-US" sz="5000" dirty="0">
                <a:solidFill>
                  <a:schemeClr val="tx1"/>
                </a:solidFill>
              </a:rPr>
              <a:t> YouTube </a:t>
            </a:r>
            <a:r>
              <a:rPr lang="en-US" sz="5000" dirty="0" err="1">
                <a:solidFill>
                  <a:schemeClr val="tx1"/>
                </a:solidFill>
              </a:rPr>
              <a:t>videókat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tartalmaz</a:t>
            </a:r>
            <a:r>
              <a:rPr lang="hu-HU" sz="5000" dirty="0" err="1">
                <a:solidFill>
                  <a:schemeClr val="tx1"/>
                </a:solidFill>
              </a:rPr>
              <a:t>nak</a:t>
            </a:r>
            <a:r>
              <a:rPr lang="en-US" sz="5000" dirty="0">
                <a:solidFill>
                  <a:schemeClr val="tx1"/>
                </a:solidFill>
              </a:rPr>
              <a:t>, </a:t>
            </a:r>
            <a:r>
              <a:rPr lang="en-US" sz="5000" dirty="0" err="1">
                <a:solidFill>
                  <a:schemeClr val="tx1"/>
                </a:solidFill>
              </a:rPr>
              <a:t>amelyek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kattintással</a:t>
            </a:r>
            <a:r>
              <a:rPr lang="en-US" sz="5000" dirty="0">
                <a:solidFill>
                  <a:schemeClr val="tx1"/>
                </a:solidFill>
              </a:rPr>
              <a:t> </a:t>
            </a:r>
            <a:r>
              <a:rPr lang="en-US" sz="5000" dirty="0" err="1">
                <a:solidFill>
                  <a:schemeClr val="tx1"/>
                </a:solidFill>
              </a:rPr>
              <a:t>érhetők</a:t>
            </a:r>
            <a:r>
              <a:rPr lang="en-US" sz="5000" dirty="0">
                <a:solidFill>
                  <a:schemeClr val="tx1"/>
                </a:solidFill>
              </a:rPr>
              <a:t> el.  </a:t>
            </a:r>
          </a:p>
        </p:txBody>
      </p:sp>
      <p:sp>
        <p:nvSpPr>
          <p:cNvPr id="129" name="Isosceles Triangle 114">
            <a:extLst>
              <a:ext uri="{FF2B5EF4-FFF2-40B4-BE49-F238E27FC236}">
                <a16:creationId xmlns:a16="http://schemas.microsoft.com/office/drawing/2014/main" id="{5BF7DBAF-F0AA-4410-8A08-2579C8508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560849"/>
            <a:ext cx="407233" cy="3510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8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DE28C9F8-8367-429B-810E-46844E2A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BEF9FB73-C99A-4D3F-878F-394C68842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1" name="Freeform 5">
              <a:extLst>
                <a:ext uri="{FF2B5EF4-FFF2-40B4-BE49-F238E27FC236}">
                  <a16:creationId xmlns:a16="http://schemas.microsoft.com/office/drawing/2014/main" id="{9F20DB81-6D9A-4C4F-8238-2E0E4457A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6">
              <a:extLst>
                <a:ext uri="{FF2B5EF4-FFF2-40B4-BE49-F238E27FC236}">
                  <a16:creationId xmlns:a16="http://schemas.microsoft.com/office/drawing/2014/main" id="{742FDB0A-DE87-4953-8190-171E3DB23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7">
              <a:extLst>
                <a:ext uri="{FF2B5EF4-FFF2-40B4-BE49-F238E27FC236}">
                  <a16:creationId xmlns:a16="http://schemas.microsoft.com/office/drawing/2014/main" id="{9FC53584-BAEA-4F1D-8A0D-4632DCA5B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8">
              <a:extLst>
                <a:ext uri="{FF2B5EF4-FFF2-40B4-BE49-F238E27FC236}">
                  <a16:creationId xmlns:a16="http://schemas.microsoft.com/office/drawing/2014/main" id="{098D9987-F0C6-45B7-9871-F7A60584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9">
              <a:extLst>
                <a:ext uri="{FF2B5EF4-FFF2-40B4-BE49-F238E27FC236}">
                  <a16:creationId xmlns:a16="http://schemas.microsoft.com/office/drawing/2014/main" id="{B31737D3-6C9F-4E83-83D1-C42DC632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0">
              <a:extLst>
                <a:ext uri="{FF2B5EF4-FFF2-40B4-BE49-F238E27FC236}">
                  <a16:creationId xmlns:a16="http://schemas.microsoft.com/office/drawing/2014/main" id="{AA446777-3E10-4129-9333-C6D3957EE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">
              <a:extLst>
                <a:ext uri="{FF2B5EF4-FFF2-40B4-BE49-F238E27FC236}">
                  <a16:creationId xmlns:a16="http://schemas.microsoft.com/office/drawing/2014/main" id="{32EE1966-ACB0-4E48-97D5-E418EAD7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2">
              <a:extLst>
                <a:ext uri="{FF2B5EF4-FFF2-40B4-BE49-F238E27FC236}">
                  <a16:creationId xmlns:a16="http://schemas.microsoft.com/office/drawing/2014/main" id="{ADD3C03D-ECBF-45B9-8114-22B88CA9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">
              <a:extLst>
                <a:ext uri="{FF2B5EF4-FFF2-40B4-BE49-F238E27FC236}">
                  <a16:creationId xmlns:a16="http://schemas.microsoft.com/office/drawing/2014/main" id="{7EB0BC62-8255-45AE-BA21-BCC770554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4">
              <a:extLst>
                <a:ext uri="{FF2B5EF4-FFF2-40B4-BE49-F238E27FC236}">
                  <a16:creationId xmlns:a16="http://schemas.microsoft.com/office/drawing/2014/main" id="{FF9BAD66-4573-4073-8310-13CD7481F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5">
              <a:extLst>
                <a:ext uri="{FF2B5EF4-FFF2-40B4-BE49-F238E27FC236}">
                  <a16:creationId xmlns:a16="http://schemas.microsoft.com/office/drawing/2014/main" id="{0A1D4E49-6934-40C6-B071-3BBD2E099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A23E1910-E385-4702-82DE-2ED5AB566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7">
              <a:extLst>
                <a:ext uri="{FF2B5EF4-FFF2-40B4-BE49-F238E27FC236}">
                  <a16:creationId xmlns:a16="http://schemas.microsoft.com/office/drawing/2014/main" id="{E0DEC839-CA95-42EF-9883-6767EED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8">
              <a:extLst>
                <a:ext uri="{FF2B5EF4-FFF2-40B4-BE49-F238E27FC236}">
                  <a16:creationId xmlns:a16="http://schemas.microsoft.com/office/drawing/2014/main" id="{2A70F79B-848E-4456-80D9-C31283081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9">
              <a:extLst>
                <a:ext uri="{FF2B5EF4-FFF2-40B4-BE49-F238E27FC236}">
                  <a16:creationId xmlns:a16="http://schemas.microsoft.com/office/drawing/2014/main" id="{FC9F970F-C0CF-48F2-A579-87A176BFF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0">
              <a:extLst>
                <a:ext uri="{FF2B5EF4-FFF2-40B4-BE49-F238E27FC236}">
                  <a16:creationId xmlns:a16="http://schemas.microsoft.com/office/drawing/2014/main" id="{3B83F100-95D6-4F03-A6F8-6F974518D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1">
              <a:extLst>
                <a:ext uri="{FF2B5EF4-FFF2-40B4-BE49-F238E27FC236}">
                  <a16:creationId xmlns:a16="http://schemas.microsoft.com/office/drawing/2014/main" id="{65A78EC4-71E4-4F4E-857D-12D4491A0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2">
              <a:extLst>
                <a:ext uri="{FF2B5EF4-FFF2-40B4-BE49-F238E27FC236}">
                  <a16:creationId xmlns:a16="http://schemas.microsoft.com/office/drawing/2014/main" id="{D772DE32-174E-42E9-8AA2-AE7F835F6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3">
              <a:extLst>
                <a:ext uri="{FF2B5EF4-FFF2-40B4-BE49-F238E27FC236}">
                  <a16:creationId xmlns:a16="http://schemas.microsoft.com/office/drawing/2014/main" id="{FDC74201-E301-45B8-8AC7-05E1B675D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59D380F-850C-43F1-80D1-1A782C6B4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8D18A657-441D-4BCB-860E-108687894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Isosceles Triangle 39">
              <a:extLst>
                <a:ext uri="{FF2B5EF4-FFF2-40B4-BE49-F238E27FC236}">
                  <a16:creationId xmlns:a16="http://schemas.microsoft.com/office/drawing/2014/main" id="{B4A47755-0FF2-471E-80D4-7E0A81728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2FE8B1AC-8B3F-49DC-9A9D-4EEE540B7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ím 3">
            <a:extLst>
              <a:ext uri="{FF2B5EF4-FFF2-40B4-BE49-F238E27FC236}">
                <a16:creationId xmlns:a16="http://schemas.microsoft.com/office/drawing/2014/main" id="{E5978E24-5B40-45D9-BEBD-EB70430B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2600" dirty="0"/>
              <a:t>Anscombe's quartet:</a:t>
            </a:r>
            <a:br>
              <a:rPr lang="en-US" sz="2600" dirty="0"/>
            </a:br>
            <a:r>
              <a:rPr lang="en-US" sz="2600" dirty="0"/>
              <a:t>mind a 4 </a:t>
            </a:r>
            <a:r>
              <a:rPr lang="en-US" sz="2600" dirty="0" err="1"/>
              <a:t>adathalmaz</a:t>
            </a:r>
            <a:r>
              <a:rPr lang="en-US" sz="2600" dirty="0"/>
              <a:t> </a:t>
            </a:r>
            <a:r>
              <a:rPr lang="en-US" sz="2600" dirty="0" err="1"/>
              <a:t>hasonló</a:t>
            </a:r>
            <a:r>
              <a:rPr lang="en-US" sz="2600" dirty="0"/>
              <a:t>, ha </a:t>
            </a:r>
            <a:r>
              <a:rPr lang="en-US" sz="2600" dirty="0" err="1"/>
              <a:t>csak</a:t>
            </a:r>
            <a:r>
              <a:rPr lang="en-US" sz="2600" dirty="0"/>
              <a:t> a </a:t>
            </a:r>
            <a:r>
              <a:rPr lang="en-US" sz="2600" dirty="0" err="1"/>
              <a:t>gyakori</a:t>
            </a:r>
            <a:r>
              <a:rPr lang="en-US" sz="2600" dirty="0"/>
              <a:t> </a:t>
            </a:r>
            <a:r>
              <a:rPr lang="en-US" sz="2600" dirty="0" err="1"/>
              <a:t>statisztikai</a:t>
            </a:r>
            <a:r>
              <a:rPr lang="en-US" sz="2600" dirty="0"/>
              <a:t> </a:t>
            </a:r>
            <a:r>
              <a:rPr lang="en-US" sz="2600" dirty="0" err="1"/>
              <a:t>mérőszámaikat</a:t>
            </a:r>
            <a:r>
              <a:rPr lang="en-US" sz="2600" dirty="0"/>
              <a:t> </a:t>
            </a:r>
            <a:r>
              <a:rPr lang="en-US" sz="2600" dirty="0" err="1"/>
              <a:t>nézzük</a:t>
            </a:r>
            <a:r>
              <a:rPr lang="hu-HU" sz="2600" dirty="0"/>
              <a:t> (átlag, szórás, stb.)</a:t>
            </a:r>
            <a:br>
              <a:rPr lang="en-US" sz="2600" dirty="0"/>
            </a:br>
            <a:endParaRPr lang="en-US" sz="2600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13E924A0-FE7E-45DB-BD41-FBEAB0A6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nscombe's_quartet">
            <a:extLst>
              <a:ext uri="{FF2B5EF4-FFF2-40B4-BE49-F238E27FC236}">
                <a16:creationId xmlns:a16="http://schemas.microsoft.com/office/drawing/2014/main" id="{6223249D-3ADB-496B-8409-CD8BAF12E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89" y="1446016"/>
            <a:ext cx="5464072" cy="397511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825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904BE49-D42F-4F46-B6D8-2F3171216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57C06C8-18BE-4336-B9E0-3E15ACC93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C1C39E9B-4917-47D7-B9CB-56480F887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6">
              <a:extLst>
                <a:ext uri="{FF2B5EF4-FFF2-40B4-BE49-F238E27FC236}">
                  <a16:creationId xmlns:a16="http://schemas.microsoft.com/office/drawing/2014/main" id="{5F7200AE-DDFE-46D2-ABCA-99906B970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">
              <a:extLst>
                <a:ext uri="{FF2B5EF4-FFF2-40B4-BE49-F238E27FC236}">
                  <a16:creationId xmlns:a16="http://schemas.microsoft.com/office/drawing/2014/main" id="{CAC40760-2393-4FAE-9A58-F4CDC0671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8">
              <a:extLst>
                <a:ext uri="{FF2B5EF4-FFF2-40B4-BE49-F238E27FC236}">
                  <a16:creationId xmlns:a16="http://schemas.microsoft.com/office/drawing/2014/main" id="{1080422B-1649-4C8E-9459-4214243609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">
              <a:extLst>
                <a:ext uri="{FF2B5EF4-FFF2-40B4-BE49-F238E27FC236}">
                  <a16:creationId xmlns:a16="http://schemas.microsoft.com/office/drawing/2014/main" id="{0136A7BD-0DB3-401B-A6AB-38BD30D10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">
              <a:extLst>
                <a:ext uri="{FF2B5EF4-FFF2-40B4-BE49-F238E27FC236}">
                  <a16:creationId xmlns:a16="http://schemas.microsoft.com/office/drawing/2014/main" id="{FD037346-242B-41AF-8CF5-C35284CA2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238EBF94-0BBF-4BAE-AE27-729E3AC13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3940EFD7-EB1A-47AF-9DC9-7D4FCC601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6BAA7A10-98A8-4931-9BE2-B573EB376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420223F5-34A9-4388-AF7B-38C76242F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3CC9C746-C646-4363-B3D3-349B5C18C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3EAA5BC5-AB13-4C8E-9D9D-05DE777C5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500FC397-0569-4EC4-926A-DDD62AC49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284FF041-FE7D-47CD-830F-7FABF41C7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224154F3-CDFE-4FFF-92E4-ECEACF4A6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CCE7404D-AA5A-4B82-A875-07F35D7C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526B6FED-4F20-4070-95B4-FF6F439E1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3A75958D-1716-4B5A-A745-AFA4962FA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3">
              <a:extLst>
                <a:ext uri="{FF2B5EF4-FFF2-40B4-BE49-F238E27FC236}">
                  <a16:creationId xmlns:a16="http://schemas.microsoft.com/office/drawing/2014/main" id="{531A2051-17DE-4E9D-9EA6-026B97B1A9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E0642A0-80D3-4F37-8249-A07E6F382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12194680" cy="412771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spurious correlation">
            <a:hlinkClick r:id="rId2"/>
            <a:extLst>
              <a:ext uri="{FF2B5EF4-FFF2-40B4-BE49-F238E27FC236}">
                <a16:creationId xmlns:a16="http://schemas.microsoft.com/office/drawing/2014/main" id="{50761812-F01F-4E59-97BD-2F6CF0E6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23" y="321731"/>
            <a:ext cx="8803692" cy="3477458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A760135-24A9-40C9-B45F-2EB5B6420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4206292"/>
            <a:ext cx="12192755" cy="1771275"/>
            <a:chOff x="1" y="3893141"/>
            <a:chExt cx="12192755" cy="1771275"/>
          </a:xfrm>
        </p:grpSpPr>
        <p:sp>
          <p:nvSpPr>
            <p:cNvPr id="123" name="Isosceles Triangle 39">
              <a:extLst>
                <a:ext uri="{FF2B5EF4-FFF2-40B4-BE49-F238E27FC236}">
                  <a16:creationId xmlns:a16="http://schemas.microsoft.com/office/drawing/2014/main" id="{20E3CEE0-0CB3-421F-99FC-4585E6243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346BB80-2556-4779-9642-5706CAA33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D9855D78-228F-461C-9975-1D36CBA1E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982" y="4293388"/>
            <a:ext cx="8833655" cy="727748"/>
          </a:xfrm>
        </p:spPr>
        <p:txBody>
          <a:bodyPr vert="horz" lIns="228600" tIns="228600" rIns="22860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hu-HU" sz="2800" dirty="0"/>
              <a:t>Megfigyelt </a:t>
            </a:r>
            <a:r>
              <a:rPr lang="hu-HU" sz="2800" dirty="0" err="1"/>
              <a:t>együttjárás</a:t>
            </a:r>
            <a:r>
              <a:rPr lang="hu-HU" sz="2800" dirty="0"/>
              <a:t> nem egyenlő okozati összefüggéssel.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629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édiaelem 2" title="What is machine learning?">
            <a:hlinkClick r:id="" action="ppaction://media"/>
            <a:extLst>
              <a:ext uri="{FF2B5EF4-FFF2-40B4-BE49-F238E27FC236}">
                <a16:creationId xmlns:a16="http://schemas.microsoft.com/office/drawing/2014/main" id="{48524FEB-B39E-498F-B66A-4785545289D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ypes of ML algorithms you should know">
            <a:hlinkClick r:id="rId2"/>
            <a:extLst>
              <a:ext uri="{FF2B5EF4-FFF2-40B4-BE49-F238E27FC236}">
                <a16:creationId xmlns:a16="http://schemas.microsoft.com/office/drawing/2014/main" id="{0DA47F8F-C3B5-4DDE-8254-922CCCA3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0068"/>
            <a:ext cx="12179001" cy="529786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9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édiaelem 1" title="Machine Learning Methods - Computerphile">
            <a:hlinkClick r:id="" action="ppaction://media"/>
            <a:extLst>
              <a:ext uri="{FF2B5EF4-FFF2-40B4-BE49-F238E27FC236}">
                <a16:creationId xmlns:a16="http://schemas.microsoft.com/office/drawing/2014/main" id="{EFDA608A-4EB9-4DB6-B41A-98D1E07D45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6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61" name="Rectangle 160">
            <a:extLst>
              <a:ext uri="{FF2B5EF4-FFF2-40B4-BE49-F238E27FC236}">
                <a16:creationId xmlns:a16="http://schemas.microsoft.com/office/drawing/2014/main" id="{DE28C9F8-8367-429B-810E-46844E2A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BEF9FB73-C99A-4D3F-878F-394C68842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9F20DB81-6D9A-4C4F-8238-2E0E4457A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742FDB0A-DE87-4953-8190-171E3DB23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">
              <a:extLst>
                <a:ext uri="{FF2B5EF4-FFF2-40B4-BE49-F238E27FC236}">
                  <a16:creationId xmlns:a16="http://schemas.microsoft.com/office/drawing/2014/main" id="{9FC53584-BAEA-4F1D-8A0D-4632DCA5BF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098D9987-F0C6-45B7-9871-F7A60584E9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9">
              <a:extLst>
                <a:ext uri="{FF2B5EF4-FFF2-40B4-BE49-F238E27FC236}">
                  <a16:creationId xmlns:a16="http://schemas.microsoft.com/office/drawing/2014/main" id="{B31737D3-6C9F-4E83-83D1-C42DC632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">
              <a:extLst>
                <a:ext uri="{FF2B5EF4-FFF2-40B4-BE49-F238E27FC236}">
                  <a16:creationId xmlns:a16="http://schemas.microsoft.com/office/drawing/2014/main" id="{AA446777-3E10-4129-9333-C6D3957EE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1">
              <a:extLst>
                <a:ext uri="{FF2B5EF4-FFF2-40B4-BE49-F238E27FC236}">
                  <a16:creationId xmlns:a16="http://schemas.microsoft.com/office/drawing/2014/main" id="{32EE1966-ACB0-4E48-97D5-E418EAD76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2">
              <a:extLst>
                <a:ext uri="{FF2B5EF4-FFF2-40B4-BE49-F238E27FC236}">
                  <a16:creationId xmlns:a16="http://schemas.microsoft.com/office/drawing/2014/main" id="{ADD3C03D-ECBF-45B9-8114-22B88CA9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">
              <a:extLst>
                <a:ext uri="{FF2B5EF4-FFF2-40B4-BE49-F238E27FC236}">
                  <a16:creationId xmlns:a16="http://schemas.microsoft.com/office/drawing/2014/main" id="{7EB0BC62-8255-45AE-BA21-BCC770554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4">
              <a:extLst>
                <a:ext uri="{FF2B5EF4-FFF2-40B4-BE49-F238E27FC236}">
                  <a16:creationId xmlns:a16="http://schemas.microsoft.com/office/drawing/2014/main" id="{FF9BAD66-4573-4073-8310-13CD7481F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5">
              <a:extLst>
                <a:ext uri="{FF2B5EF4-FFF2-40B4-BE49-F238E27FC236}">
                  <a16:creationId xmlns:a16="http://schemas.microsoft.com/office/drawing/2014/main" id="{0A1D4E49-6934-40C6-B071-3BBD2E099B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A23E1910-E385-4702-82DE-2ED5AB566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7">
              <a:extLst>
                <a:ext uri="{FF2B5EF4-FFF2-40B4-BE49-F238E27FC236}">
                  <a16:creationId xmlns:a16="http://schemas.microsoft.com/office/drawing/2014/main" id="{E0DEC839-CA95-42EF-9883-6767EED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8">
              <a:extLst>
                <a:ext uri="{FF2B5EF4-FFF2-40B4-BE49-F238E27FC236}">
                  <a16:creationId xmlns:a16="http://schemas.microsoft.com/office/drawing/2014/main" id="{2A70F79B-848E-4456-80D9-C312830811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9">
              <a:extLst>
                <a:ext uri="{FF2B5EF4-FFF2-40B4-BE49-F238E27FC236}">
                  <a16:creationId xmlns:a16="http://schemas.microsoft.com/office/drawing/2014/main" id="{FC9F970F-C0CF-48F2-A579-87A176BFF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3B83F100-95D6-4F03-A6F8-6F974518D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1">
              <a:extLst>
                <a:ext uri="{FF2B5EF4-FFF2-40B4-BE49-F238E27FC236}">
                  <a16:creationId xmlns:a16="http://schemas.microsoft.com/office/drawing/2014/main" id="{65A78EC4-71E4-4F4E-857D-12D4491A0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2">
              <a:extLst>
                <a:ext uri="{FF2B5EF4-FFF2-40B4-BE49-F238E27FC236}">
                  <a16:creationId xmlns:a16="http://schemas.microsoft.com/office/drawing/2014/main" id="{D772DE32-174E-42E9-8AA2-AE7F835F6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3">
              <a:extLst>
                <a:ext uri="{FF2B5EF4-FFF2-40B4-BE49-F238E27FC236}">
                  <a16:creationId xmlns:a16="http://schemas.microsoft.com/office/drawing/2014/main" id="{FDC74201-E301-45B8-8AC7-05E1B675D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59D380F-850C-43F1-80D1-1A782C6B4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4473771" cy="4477933"/>
            <a:chOff x="807084" y="1186483"/>
            <a:chExt cx="4473771" cy="4477933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D18A657-441D-4BCB-860E-108687894D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Isosceles Triangle 39">
              <a:extLst>
                <a:ext uri="{FF2B5EF4-FFF2-40B4-BE49-F238E27FC236}">
                  <a16:creationId xmlns:a16="http://schemas.microsoft.com/office/drawing/2014/main" id="{B4A47755-0FF2-471E-80D4-7E0A81728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2FE8B1AC-8B3F-49DC-9A9D-4EEE540B7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9EEB70EF-B91E-45E1-86CA-BF79F4790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4299456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000" b="1" dirty="0"/>
              <a:t>A Tour of Machine Learning Algorithms</a:t>
            </a:r>
            <a:endParaRPr lang="en-US" sz="66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3E924A0-FE7E-45DB-BD41-FBEAB0A63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7850" y="-6706"/>
            <a:ext cx="61041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elated image">
            <a:hlinkClick r:id="rId2"/>
            <a:extLst>
              <a:ext uri="{FF2B5EF4-FFF2-40B4-BE49-F238E27FC236}">
                <a16:creationId xmlns:a16="http://schemas.microsoft.com/office/drawing/2014/main" id="{1ACC6E1B-5977-40D2-A4A0-E3854D4951C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89" y="701536"/>
            <a:ext cx="5464072" cy="546407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76713"/>
      </p:ext>
    </p:extLst>
  </p:cSld>
  <p:clrMapOvr>
    <a:masterClrMapping/>
  </p:clrMapOvr>
</p:sld>
</file>

<file path=ppt/theme/theme1.xml><?xml version="1.0" encoding="utf-8"?>
<a:theme xmlns:a="http://schemas.openxmlformats.org/drawingml/2006/main" name="Atlasz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533</Words>
  <Application>Microsoft Office PowerPoint</Application>
  <PresentationFormat>Szélesvásznú</PresentationFormat>
  <Paragraphs>41</Paragraphs>
  <Slides>25</Slides>
  <Notes>0</Notes>
  <HiddenSlides>0</HiddenSlides>
  <MMClips>7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25</vt:i4>
      </vt:variant>
    </vt:vector>
  </HeadingPairs>
  <TitlesOfParts>
    <vt:vector size="29" baseType="lpstr">
      <vt:lpstr>Calibri Light</vt:lpstr>
      <vt:lpstr>Rockwell</vt:lpstr>
      <vt:lpstr>Wingdings</vt:lpstr>
      <vt:lpstr>Atlasz</vt:lpstr>
      <vt:lpstr>AI</vt:lpstr>
      <vt:lpstr>3. Gépi tanulás</vt:lpstr>
      <vt:lpstr>A diasorok hivatkozásokat és YouTube videókat tartalmaznak, amelyek kattintással érhetők el.  </vt:lpstr>
      <vt:lpstr>Anscombe's quartet: mind a 4 adathalmaz hasonló, ha csak a gyakori statisztikai mérőszámaikat nézzük (átlag, szórás, stb.) </vt:lpstr>
      <vt:lpstr>Megfigyelt együttjárás nem egyenlő okozati összefüggéssel.</vt:lpstr>
      <vt:lpstr>PowerPoint-bemutató</vt:lpstr>
      <vt:lpstr>PowerPoint-bemutató</vt:lpstr>
      <vt:lpstr>PowerPoint-bemutató</vt:lpstr>
      <vt:lpstr>A Tour of Machine Learning Algorithms</vt:lpstr>
      <vt:lpstr>PowerPoint-bemutató</vt:lpstr>
      <vt:lpstr>Mikor hasznos egy modell?</vt:lpstr>
      <vt:lpstr>PowerPoint-bemutató</vt:lpstr>
      <vt:lpstr>PowerPoint-bemutató</vt:lpstr>
      <vt:lpstr>PowerPoint-bemutató</vt:lpstr>
      <vt:lpstr>Data Leakage megelőzése</vt:lpstr>
      <vt:lpstr>Nagyon jól hangzik a címlapokon, hogy gyorsan tanuló „AI”</vt:lpstr>
      <vt:lpstr>A feladathoz felállított szabályrendszerünk (hogyan alakítjuk át az adatokat, milyen célfüggvényt definiálunk, stb.) eleve behatárolja, hogy milyen végeredményekhez juthatunk.</vt:lpstr>
      <vt:lpstr>Sentdex: gépi tanulási modellek implementálása, lépésről lépésre</vt:lpstr>
      <vt:lpstr>Victor Lavrenko gépi tanulási lejátszási listái</vt:lpstr>
      <vt:lpstr>Adatbázisok kiépítése</vt:lpstr>
      <vt:lpstr>Különös megoldások adatszerzésre</vt:lpstr>
      <vt:lpstr>Különös megoldások adatszerzésre</vt:lpstr>
      <vt:lpstr>Ingyenes adatbázisok</vt:lpstr>
      <vt:lpstr>https://www.gdpr.info.hu/gdpr-rendelet-szovege</vt:lpstr>
      <vt:lpstr>Köszönöm a figyelmet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Közérthető bevezetés a mesterséges Neurális Hálózatokba</dc:title>
  <dc:creator>Richárd Nagyfi</dc:creator>
  <cp:lastModifiedBy>Tarcsi Ádám</cp:lastModifiedBy>
  <cp:revision>4</cp:revision>
  <dcterms:created xsi:type="dcterms:W3CDTF">2019-03-27T21:52:26Z</dcterms:created>
  <dcterms:modified xsi:type="dcterms:W3CDTF">2019-03-28T21:20:22Z</dcterms:modified>
</cp:coreProperties>
</file>